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64" r:id="rId5"/>
    <p:sldId id="265" r:id="rId6"/>
    <p:sldId id="266" r:id="rId7"/>
    <p:sldId id="268" r:id="rId8"/>
    <p:sldId id="269" r:id="rId9"/>
    <p:sldId id="258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7B4B1B-BD57-42BE-BEDE-245D7831D930}" type="doc">
      <dgm:prSet loTypeId="urn:microsoft.com/office/officeart/2005/8/layout/orgChart1" loCatId="hierarchy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53E3FBEB-89A8-434B-9F04-4AEC282F8631}">
      <dgm:prSet phldrT="[Texto]" custT="1"/>
      <dgm:spPr/>
      <dgm:t>
        <a:bodyPr/>
        <a:lstStyle/>
        <a:p>
          <a:r>
            <a:rPr lang="es-CO" sz="2000" dirty="0">
              <a:latin typeface="Arial" panose="020B0604020202020204" pitchFamily="34" charset="0"/>
              <a:cs typeface="Arial" panose="020B0604020202020204" pitchFamily="34" charset="0"/>
            </a:rPr>
            <a:t>El jugador inicia en el menú principal</a:t>
          </a:r>
        </a:p>
      </dgm:t>
    </dgm:pt>
    <dgm:pt modelId="{8EB70FC8-32D6-4AA5-AC0F-1CBC2A622DAD}" type="parTrans" cxnId="{76B2DE4B-24FE-4478-8413-50ECC2C47054}">
      <dgm:prSet/>
      <dgm:spPr/>
      <dgm:t>
        <a:bodyPr/>
        <a:lstStyle/>
        <a:p>
          <a:endParaRPr lang="es-CO"/>
        </a:p>
      </dgm:t>
    </dgm:pt>
    <dgm:pt modelId="{9FDFED88-17F6-421A-9EE6-AE792159DBE0}" type="sibTrans" cxnId="{76B2DE4B-24FE-4478-8413-50ECC2C47054}">
      <dgm:prSet/>
      <dgm:spPr/>
      <dgm:t>
        <a:bodyPr/>
        <a:lstStyle/>
        <a:p>
          <a:endParaRPr lang="es-CO"/>
        </a:p>
      </dgm:t>
    </dgm:pt>
    <dgm:pt modelId="{59FAB89F-151A-41D6-B9BF-EDEFCED76E29}">
      <dgm:prSet phldrT="[Texto]" custT="1"/>
      <dgm:spPr/>
      <dgm:t>
        <a:bodyPr/>
        <a:lstStyle/>
        <a:p>
          <a:r>
            <a:rPr lang="es-CO" sz="2000" dirty="0"/>
            <a:t>Inicia Nivel 1</a:t>
          </a:r>
        </a:p>
      </dgm:t>
    </dgm:pt>
    <dgm:pt modelId="{429C6A48-8D01-418E-9F3A-9E9237931389}" type="parTrans" cxnId="{3E2D1A31-5854-46C3-866E-783083EA2C2B}">
      <dgm:prSet/>
      <dgm:spPr/>
      <dgm:t>
        <a:bodyPr/>
        <a:lstStyle/>
        <a:p>
          <a:endParaRPr lang="es-CO"/>
        </a:p>
      </dgm:t>
    </dgm:pt>
    <dgm:pt modelId="{ACE53DE4-8806-4E7A-8A3A-91903361E970}" type="sibTrans" cxnId="{3E2D1A31-5854-46C3-866E-783083EA2C2B}">
      <dgm:prSet/>
      <dgm:spPr/>
      <dgm:t>
        <a:bodyPr/>
        <a:lstStyle/>
        <a:p>
          <a:endParaRPr lang="es-CO"/>
        </a:p>
      </dgm:t>
    </dgm:pt>
    <dgm:pt modelId="{E136CE2A-ED32-4163-AF09-6BE6A7F216F7}">
      <dgm:prSet phldrT="[Texto]" custT="1"/>
      <dgm:spPr/>
      <dgm:t>
        <a:bodyPr/>
        <a:lstStyle/>
        <a:p>
          <a:r>
            <a:rPr lang="es-CO" sz="2000" dirty="0"/>
            <a:t>Recolección de basura</a:t>
          </a:r>
        </a:p>
      </dgm:t>
    </dgm:pt>
    <dgm:pt modelId="{95F9EBA7-FF56-4103-9AA4-C699B7AC4685}" type="parTrans" cxnId="{60DDE261-3E95-4483-9046-D3530FE9EBF5}">
      <dgm:prSet/>
      <dgm:spPr/>
      <dgm:t>
        <a:bodyPr/>
        <a:lstStyle/>
        <a:p>
          <a:endParaRPr lang="es-CO"/>
        </a:p>
      </dgm:t>
    </dgm:pt>
    <dgm:pt modelId="{F0C8F404-77F7-4BAF-BECD-28A42E1C796A}" type="sibTrans" cxnId="{60DDE261-3E95-4483-9046-D3530FE9EBF5}">
      <dgm:prSet/>
      <dgm:spPr/>
      <dgm:t>
        <a:bodyPr/>
        <a:lstStyle/>
        <a:p>
          <a:endParaRPr lang="es-CO"/>
        </a:p>
      </dgm:t>
    </dgm:pt>
    <dgm:pt modelId="{D524FBB0-5877-4F02-BBA7-F14174D2BDC8}">
      <dgm:prSet phldrT="[Texto]" custT="1"/>
      <dgm:spPr/>
      <dgm:t>
        <a:bodyPr/>
        <a:lstStyle/>
        <a:p>
          <a:r>
            <a:rPr lang="es-CO" sz="2000" dirty="0"/>
            <a:t>Fin del juego</a:t>
          </a:r>
        </a:p>
      </dgm:t>
    </dgm:pt>
    <dgm:pt modelId="{40BD9442-F46A-4E38-9C69-3FFCF2FE9BD0}" type="parTrans" cxnId="{63C1090C-37D9-4E9F-B44B-65D3C568E3A2}">
      <dgm:prSet/>
      <dgm:spPr/>
      <dgm:t>
        <a:bodyPr/>
        <a:lstStyle/>
        <a:p>
          <a:endParaRPr lang="es-CO"/>
        </a:p>
      </dgm:t>
    </dgm:pt>
    <dgm:pt modelId="{99886125-2F3B-4575-ABAC-6531376A472A}" type="sibTrans" cxnId="{63C1090C-37D9-4E9F-B44B-65D3C568E3A2}">
      <dgm:prSet/>
      <dgm:spPr/>
      <dgm:t>
        <a:bodyPr/>
        <a:lstStyle/>
        <a:p>
          <a:endParaRPr lang="es-CO"/>
        </a:p>
      </dgm:t>
    </dgm:pt>
    <dgm:pt modelId="{8D66C38C-F7C1-40A7-8DBE-EF03B62B51DC}">
      <dgm:prSet custT="1"/>
      <dgm:spPr/>
      <dgm:t>
        <a:bodyPr/>
        <a:lstStyle/>
        <a:p>
          <a:r>
            <a:rPr lang="es-CO" sz="1800" dirty="0"/>
            <a:t>Escena del Nivel        jugador, basura,     enemigos, contador. </a:t>
          </a:r>
          <a:endParaRPr lang="es-CO" sz="2200" dirty="0"/>
        </a:p>
      </dgm:t>
    </dgm:pt>
    <dgm:pt modelId="{36BEFC9F-CB7F-426D-A18E-552B73CA2B77}" type="parTrans" cxnId="{DCF09E8F-AFC8-4619-B136-7512C9F8DEE7}">
      <dgm:prSet/>
      <dgm:spPr/>
      <dgm:t>
        <a:bodyPr/>
        <a:lstStyle/>
        <a:p>
          <a:endParaRPr lang="es-CO"/>
        </a:p>
      </dgm:t>
    </dgm:pt>
    <dgm:pt modelId="{AF00084C-CC2D-4AF7-B640-2530BB737087}" type="sibTrans" cxnId="{DCF09E8F-AFC8-4619-B136-7512C9F8DEE7}">
      <dgm:prSet/>
      <dgm:spPr/>
      <dgm:t>
        <a:bodyPr/>
        <a:lstStyle/>
        <a:p>
          <a:endParaRPr lang="es-CO"/>
        </a:p>
      </dgm:t>
    </dgm:pt>
    <dgm:pt modelId="{22AF5031-7C79-4BD1-8F37-557ADD6E3AAE}">
      <dgm:prSet custT="1"/>
      <dgm:spPr/>
      <dgm:t>
        <a:bodyPr/>
        <a:lstStyle/>
        <a:p>
          <a:r>
            <a:rPr lang="es-CO" sz="1800" dirty="0"/>
            <a:t>Cambia el fondo a la medida que se recolecta la basura e incrementa los enemigos</a:t>
          </a:r>
          <a:r>
            <a:rPr lang="es-CO" sz="2000" dirty="0"/>
            <a:t>.</a:t>
          </a:r>
        </a:p>
      </dgm:t>
    </dgm:pt>
    <dgm:pt modelId="{8F0A00A3-EC88-494F-A2B8-13A98C306BCF}" type="parTrans" cxnId="{7B92EF45-BD94-4C2A-A6DD-66A6D1CB01A3}">
      <dgm:prSet/>
      <dgm:spPr/>
      <dgm:t>
        <a:bodyPr/>
        <a:lstStyle/>
        <a:p>
          <a:endParaRPr lang="es-CO"/>
        </a:p>
      </dgm:t>
    </dgm:pt>
    <dgm:pt modelId="{547B1F0F-EF1C-4FBB-A25A-6927D9D1AC0C}" type="sibTrans" cxnId="{7B92EF45-BD94-4C2A-A6DD-66A6D1CB01A3}">
      <dgm:prSet/>
      <dgm:spPr/>
      <dgm:t>
        <a:bodyPr/>
        <a:lstStyle/>
        <a:p>
          <a:endParaRPr lang="es-CO"/>
        </a:p>
      </dgm:t>
    </dgm:pt>
    <dgm:pt modelId="{E3717B9E-E3A8-4C26-8783-15881808AEF1}">
      <dgm:prSet custT="1"/>
      <dgm:spPr/>
      <dgm:t>
        <a:bodyPr/>
        <a:lstStyle/>
        <a:p>
          <a:r>
            <a:rPr lang="es-CO" sz="1800" dirty="0"/>
            <a:t>Mensaje de victoria y pasa al siguiente nivel o si se desea reiniciar el juego. </a:t>
          </a:r>
        </a:p>
      </dgm:t>
    </dgm:pt>
    <dgm:pt modelId="{4903BFA9-ACAF-46A6-84E9-C8B02FD1A1A0}" type="parTrans" cxnId="{738AAD78-331D-47DA-9134-5028A4CE5A42}">
      <dgm:prSet/>
      <dgm:spPr/>
      <dgm:t>
        <a:bodyPr/>
        <a:lstStyle/>
        <a:p>
          <a:endParaRPr lang="es-CO"/>
        </a:p>
      </dgm:t>
    </dgm:pt>
    <dgm:pt modelId="{FFDC4537-3AE5-4D6D-B57F-0623C462495C}" type="sibTrans" cxnId="{738AAD78-331D-47DA-9134-5028A4CE5A42}">
      <dgm:prSet/>
      <dgm:spPr/>
      <dgm:t>
        <a:bodyPr/>
        <a:lstStyle/>
        <a:p>
          <a:endParaRPr lang="es-CO"/>
        </a:p>
      </dgm:t>
    </dgm:pt>
    <dgm:pt modelId="{26084086-C0EC-4765-8470-FAE988871477}" type="pres">
      <dgm:prSet presAssocID="{5B7B4B1B-BD57-42BE-BEDE-245D7831D93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A0E9EBB-7FDD-482E-AED0-F31CCA0031AB}" type="pres">
      <dgm:prSet presAssocID="{53E3FBEB-89A8-434B-9F04-4AEC282F8631}" presName="hierRoot1" presStyleCnt="0">
        <dgm:presLayoutVars>
          <dgm:hierBranch val="init"/>
        </dgm:presLayoutVars>
      </dgm:prSet>
      <dgm:spPr/>
    </dgm:pt>
    <dgm:pt modelId="{68195B88-5D19-4DD8-8CEC-E6EBEF90B7DC}" type="pres">
      <dgm:prSet presAssocID="{53E3FBEB-89A8-434B-9F04-4AEC282F8631}" presName="rootComposite1" presStyleCnt="0"/>
      <dgm:spPr/>
    </dgm:pt>
    <dgm:pt modelId="{874C13FA-0A5A-4DBB-A142-B6E08DAAC5E7}" type="pres">
      <dgm:prSet presAssocID="{53E3FBEB-89A8-434B-9F04-4AEC282F8631}" presName="rootText1" presStyleLbl="node0" presStyleIdx="0" presStyleCnt="1">
        <dgm:presLayoutVars>
          <dgm:chPref val="3"/>
        </dgm:presLayoutVars>
      </dgm:prSet>
      <dgm:spPr/>
    </dgm:pt>
    <dgm:pt modelId="{37780FAD-A3BC-4708-A339-3AD00AD3F923}" type="pres">
      <dgm:prSet presAssocID="{53E3FBEB-89A8-434B-9F04-4AEC282F8631}" presName="rootConnector1" presStyleLbl="node1" presStyleIdx="0" presStyleCnt="0"/>
      <dgm:spPr/>
    </dgm:pt>
    <dgm:pt modelId="{01AC908C-D6D3-446E-BF94-FED1879FEA33}" type="pres">
      <dgm:prSet presAssocID="{53E3FBEB-89A8-434B-9F04-4AEC282F8631}" presName="hierChild2" presStyleCnt="0"/>
      <dgm:spPr/>
    </dgm:pt>
    <dgm:pt modelId="{B5A3CA72-6032-4DE8-AF72-1DC540B9FACB}" type="pres">
      <dgm:prSet presAssocID="{429C6A48-8D01-418E-9F3A-9E9237931389}" presName="Name37" presStyleLbl="parChTrans1D2" presStyleIdx="0" presStyleCnt="3"/>
      <dgm:spPr/>
    </dgm:pt>
    <dgm:pt modelId="{98372A0F-1D1B-4EF9-9753-238CFA383314}" type="pres">
      <dgm:prSet presAssocID="{59FAB89F-151A-41D6-B9BF-EDEFCED76E29}" presName="hierRoot2" presStyleCnt="0">
        <dgm:presLayoutVars>
          <dgm:hierBranch val="init"/>
        </dgm:presLayoutVars>
      </dgm:prSet>
      <dgm:spPr/>
    </dgm:pt>
    <dgm:pt modelId="{77C10E39-85B6-48F3-9670-0166EF69043D}" type="pres">
      <dgm:prSet presAssocID="{59FAB89F-151A-41D6-B9BF-EDEFCED76E29}" presName="rootComposite" presStyleCnt="0"/>
      <dgm:spPr/>
    </dgm:pt>
    <dgm:pt modelId="{9BFE1577-E7C8-4E4A-8CFD-184274E254C7}" type="pres">
      <dgm:prSet presAssocID="{59FAB89F-151A-41D6-B9BF-EDEFCED76E29}" presName="rootText" presStyleLbl="node2" presStyleIdx="0" presStyleCnt="3">
        <dgm:presLayoutVars>
          <dgm:chPref val="3"/>
        </dgm:presLayoutVars>
      </dgm:prSet>
      <dgm:spPr/>
    </dgm:pt>
    <dgm:pt modelId="{86318E1E-46E2-4FE0-A99C-A423DF7082CE}" type="pres">
      <dgm:prSet presAssocID="{59FAB89F-151A-41D6-B9BF-EDEFCED76E29}" presName="rootConnector" presStyleLbl="node2" presStyleIdx="0" presStyleCnt="3"/>
      <dgm:spPr/>
    </dgm:pt>
    <dgm:pt modelId="{1C6E05F7-9DB9-4F61-93D2-80D0E1EE5E98}" type="pres">
      <dgm:prSet presAssocID="{59FAB89F-151A-41D6-B9BF-EDEFCED76E29}" presName="hierChild4" presStyleCnt="0"/>
      <dgm:spPr/>
    </dgm:pt>
    <dgm:pt modelId="{29E380AE-4261-426B-8DB2-BF0AE62702DD}" type="pres">
      <dgm:prSet presAssocID="{36BEFC9F-CB7F-426D-A18E-552B73CA2B77}" presName="Name37" presStyleLbl="parChTrans1D3" presStyleIdx="0" presStyleCnt="3"/>
      <dgm:spPr/>
    </dgm:pt>
    <dgm:pt modelId="{CDD418DF-1E09-4318-A4B5-F1DB943AD0B1}" type="pres">
      <dgm:prSet presAssocID="{8D66C38C-F7C1-40A7-8DBE-EF03B62B51DC}" presName="hierRoot2" presStyleCnt="0">
        <dgm:presLayoutVars>
          <dgm:hierBranch val="init"/>
        </dgm:presLayoutVars>
      </dgm:prSet>
      <dgm:spPr/>
    </dgm:pt>
    <dgm:pt modelId="{3534C4E8-DD9A-4ECB-84D7-30BC7536FF91}" type="pres">
      <dgm:prSet presAssocID="{8D66C38C-F7C1-40A7-8DBE-EF03B62B51DC}" presName="rootComposite" presStyleCnt="0"/>
      <dgm:spPr/>
    </dgm:pt>
    <dgm:pt modelId="{1053CB39-21ED-485D-8817-43C4FDD4C2CD}" type="pres">
      <dgm:prSet presAssocID="{8D66C38C-F7C1-40A7-8DBE-EF03B62B51DC}" presName="rootText" presStyleLbl="node3" presStyleIdx="0" presStyleCnt="3" custLinFactNeighborX="-6747" custLinFactNeighborY="-24924">
        <dgm:presLayoutVars>
          <dgm:chPref val="3"/>
        </dgm:presLayoutVars>
      </dgm:prSet>
      <dgm:spPr/>
    </dgm:pt>
    <dgm:pt modelId="{E14AD0CA-F99B-4B7C-BA32-DB5FC4929E6B}" type="pres">
      <dgm:prSet presAssocID="{8D66C38C-F7C1-40A7-8DBE-EF03B62B51DC}" presName="rootConnector" presStyleLbl="node3" presStyleIdx="0" presStyleCnt="3"/>
      <dgm:spPr/>
    </dgm:pt>
    <dgm:pt modelId="{39A5FDAE-1833-4D7D-BA1D-3D6BAD5190D0}" type="pres">
      <dgm:prSet presAssocID="{8D66C38C-F7C1-40A7-8DBE-EF03B62B51DC}" presName="hierChild4" presStyleCnt="0"/>
      <dgm:spPr/>
    </dgm:pt>
    <dgm:pt modelId="{30951485-33E3-4D82-AB1F-ABD172E7703A}" type="pres">
      <dgm:prSet presAssocID="{8D66C38C-F7C1-40A7-8DBE-EF03B62B51DC}" presName="hierChild5" presStyleCnt="0"/>
      <dgm:spPr/>
    </dgm:pt>
    <dgm:pt modelId="{343083CD-4E51-4407-BE5B-474032A3FB8E}" type="pres">
      <dgm:prSet presAssocID="{59FAB89F-151A-41D6-B9BF-EDEFCED76E29}" presName="hierChild5" presStyleCnt="0"/>
      <dgm:spPr/>
    </dgm:pt>
    <dgm:pt modelId="{5FF5E876-BB4A-4020-9425-40123D5ED76E}" type="pres">
      <dgm:prSet presAssocID="{95F9EBA7-FF56-4103-9AA4-C699B7AC4685}" presName="Name37" presStyleLbl="parChTrans1D2" presStyleIdx="1" presStyleCnt="3"/>
      <dgm:spPr/>
    </dgm:pt>
    <dgm:pt modelId="{10BE86A2-7DC4-4CE1-8723-858AEC29A88E}" type="pres">
      <dgm:prSet presAssocID="{E136CE2A-ED32-4163-AF09-6BE6A7F216F7}" presName="hierRoot2" presStyleCnt="0">
        <dgm:presLayoutVars>
          <dgm:hierBranch val="init"/>
        </dgm:presLayoutVars>
      </dgm:prSet>
      <dgm:spPr/>
    </dgm:pt>
    <dgm:pt modelId="{3B099602-A62F-45D5-A40F-A880A8E285FA}" type="pres">
      <dgm:prSet presAssocID="{E136CE2A-ED32-4163-AF09-6BE6A7F216F7}" presName="rootComposite" presStyleCnt="0"/>
      <dgm:spPr/>
    </dgm:pt>
    <dgm:pt modelId="{93F52B74-7D90-4619-855C-8CCB95055C88}" type="pres">
      <dgm:prSet presAssocID="{E136CE2A-ED32-4163-AF09-6BE6A7F216F7}" presName="rootText" presStyleLbl="node2" presStyleIdx="1" presStyleCnt="3">
        <dgm:presLayoutVars>
          <dgm:chPref val="3"/>
        </dgm:presLayoutVars>
      </dgm:prSet>
      <dgm:spPr/>
    </dgm:pt>
    <dgm:pt modelId="{3DB5D534-8904-4C80-A557-2712E0D4DDB2}" type="pres">
      <dgm:prSet presAssocID="{E136CE2A-ED32-4163-AF09-6BE6A7F216F7}" presName="rootConnector" presStyleLbl="node2" presStyleIdx="1" presStyleCnt="3"/>
      <dgm:spPr/>
    </dgm:pt>
    <dgm:pt modelId="{DE3CD14A-193D-402E-A9FD-10BDA867500A}" type="pres">
      <dgm:prSet presAssocID="{E136CE2A-ED32-4163-AF09-6BE6A7F216F7}" presName="hierChild4" presStyleCnt="0"/>
      <dgm:spPr/>
    </dgm:pt>
    <dgm:pt modelId="{93D33649-4913-4DA6-8046-634C8F64F140}" type="pres">
      <dgm:prSet presAssocID="{8F0A00A3-EC88-494F-A2B8-13A98C306BCF}" presName="Name37" presStyleLbl="parChTrans1D3" presStyleIdx="1" presStyleCnt="3"/>
      <dgm:spPr/>
    </dgm:pt>
    <dgm:pt modelId="{C8ACC87C-B98D-4C74-80B9-6BBD18AACE5F}" type="pres">
      <dgm:prSet presAssocID="{22AF5031-7C79-4BD1-8F37-557ADD6E3AAE}" presName="hierRoot2" presStyleCnt="0">
        <dgm:presLayoutVars>
          <dgm:hierBranch val="init"/>
        </dgm:presLayoutVars>
      </dgm:prSet>
      <dgm:spPr/>
    </dgm:pt>
    <dgm:pt modelId="{E39024FC-B100-4499-AFDA-D3E9B83064CD}" type="pres">
      <dgm:prSet presAssocID="{22AF5031-7C79-4BD1-8F37-557ADD6E3AAE}" presName="rootComposite" presStyleCnt="0"/>
      <dgm:spPr/>
    </dgm:pt>
    <dgm:pt modelId="{FAA229E8-8DDF-4EAC-A7B5-15E6BF0D6D5C}" type="pres">
      <dgm:prSet presAssocID="{22AF5031-7C79-4BD1-8F37-557ADD6E3AAE}" presName="rootText" presStyleLbl="node3" presStyleIdx="1" presStyleCnt="3" custScaleX="123219" custLinFactNeighborX="-2778" custLinFactNeighborY="-13811">
        <dgm:presLayoutVars>
          <dgm:chPref val="3"/>
        </dgm:presLayoutVars>
      </dgm:prSet>
      <dgm:spPr/>
    </dgm:pt>
    <dgm:pt modelId="{1107A5E9-C2FC-4D53-A857-699E9E0AC8EC}" type="pres">
      <dgm:prSet presAssocID="{22AF5031-7C79-4BD1-8F37-557ADD6E3AAE}" presName="rootConnector" presStyleLbl="node3" presStyleIdx="1" presStyleCnt="3"/>
      <dgm:spPr/>
    </dgm:pt>
    <dgm:pt modelId="{E60903B1-62E3-4E7C-A01F-1D9CF38234A5}" type="pres">
      <dgm:prSet presAssocID="{22AF5031-7C79-4BD1-8F37-557ADD6E3AAE}" presName="hierChild4" presStyleCnt="0"/>
      <dgm:spPr/>
    </dgm:pt>
    <dgm:pt modelId="{66436BCA-EA61-4AD9-9777-6F17D6D24C67}" type="pres">
      <dgm:prSet presAssocID="{22AF5031-7C79-4BD1-8F37-557ADD6E3AAE}" presName="hierChild5" presStyleCnt="0"/>
      <dgm:spPr/>
    </dgm:pt>
    <dgm:pt modelId="{17CAF2A1-6A15-4AA4-A63A-8C1CFE90C074}" type="pres">
      <dgm:prSet presAssocID="{E136CE2A-ED32-4163-AF09-6BE6A7F216F7}" presName="hierChild5" presStyleCnt="0"/>
      <dgm:spPr/>
    </dgm:pt>
    <dgm:pt modelId="{2656F3A3-D6B1-496B-89A8-81F4F005FD17}" type="pres">
      <dgm:prSet presAssocID="{40BD9442-F46A-4E38-9C69-3FFCF2FE9BD0}" presName="Name37" presStyleLbl="parChTrans1D2" presStyleIdx="2" presStyleCnt="3"/>
      <dgm:spPr/>
    </dgm:pt>
    <dgm:pt modelId="{6C377795-6A4F-4F49-93AA-CF6E6773C789}" type="pres">
      <dgm:prSet presAssocID="{D524FBB0-5877-4F02-BBA7-F14174D2BDC8}" presName="hierRoot2" presStyleCnt="0">
        <dgm:presLayoutVars>
          <dgm:hierBranch val="init"/>
        </dgm:presLayoutVars>
      </dgm:prSet>
      <dgm:spPr/>
    </dgm:pt>
    <dgm:pt modelId="{9086C354-942E-4C23-AF4D-0FE6593E5B73}" type="pres">
      <dgm:prSet presAssocID="{D524FBB0-5877-4F02-BBA7-F14174D2BDC8}" presName="rootComposite" presStyleCnt="0"/>
      <dgm:spPr/>
    </dgm:pt>
    <dgm:pt modelId="{CB0F9422-DD03-43BD-8EF0-9496541838D2}" type="pres">
      <dgm:prSet presAssocID="{D524FBB0-5877-4F02-BBA7-F14174D2BDC8}" presName="rootText" presStyleLbl="node2" presStyleIdx="2" presStyleCnt="3">
        <dgm:presLayoutVars>
          <dgm:chPref val="3"/>
        </dgm:presLayoutVars>
      </dgm:prSet>
      <dgm:spPr/>
    </dgm:pt>
    <dgm:pt modelId="{14FDD5E1-704C-447D-A6A2-EF53E82215B3}" type="pres">
      <dgm:prSet presAssocID="{D524FBB0-5877-4F02-BBA7-F14174D2BDC8}" presName="rootConnector" presStyleLbl="node2" presStyleIdx="2" presStyleCnt="3"/>
      <dgm:spPr/>
    </dgm:pt>
    <dgm:pt modelId="{1F5F4A16-935D-4CB0-BC7C-8417AC24F50C}" type="pres">
      <dgm:prSet presAssocID="{D524FBB0-5877-4F02-BBA7-F14174D2BDC8}" presName="hierChild4" presStyleCnt="0"/>
      <dgm:spPr/>
    </dgm:pt>
    <dgm:pt modelId="{A01560FC-44AB-4EFC-9CDA-B21C0DF3430F}" type="pres">
      <dgm:prSet presAssocID="{4903BFA9-ACAF-46A6-84E9-C8B02FD1A1A0}" presName="Name37" presStyleLbl="parChTrans1D3" presStyleIdx="2" presStyleCnt="3"/>
      <dgm:spPr/>
    </dgm:pt>
    <dgm:pt modelId="{7CA02803-8A78-4FE7-9EB2-4DA92A76BD2B}" type="pres">
      <dgm:prSet presAssocID="{E3717B9E-E3A8-4C26-8783-15881808AEF1}" presName="hierRoot2" presStyleCnt="0">
        <dgm:presLayoutVars>
          <dgm:hierBranch val="init"/>
        </dgm:presLayoutVars>
      </dgm:prSet>
      <dgm:spPr/>
    </dgm:pt>
    <dgm:pt modelId="{711E2EE9-7193-41D5-AB82-D34D0873027E}" type="pres">
      <dgm:prSet presAssocID="{E3717B9E-E3A8-4C26-8783-15881808AEF1}" presName="rootComposite" presStyleCnt="0"/>
      <dgm:spPr/>
    </dgm:pt>
    <dgm:pt modelId="{8FFF1EF5-CB4F-4B7C-B68A-982AC0363E52}" type="pres">
      <dgm:prSet presAssocID="{E3717B9E-E3A8-4C26-8783-15881808AEF1}" presName="rootText" presStyleLbl="node3" presStyleIdx="2" presStyleCnt="3" custLinFactNeighborX="-5558" custLinFactNeighborY="-11910">
        <dgm:presLayoutVars>
          <dgm:chPref val="3"/>
        </dgm:presLayoutVars>
      </dgm:prSet>
      <dgm:spPr/>
    </dgm:pt>
    <dgm:pt modelId="{254F2564-395B-454B-A0B2-20E3D58CA4D7}" type="pres">
      <dgm:prSet presAssocID="{E3717B9E-E3A8-4C26-8783-15881808AEF1}" presName="rootConnector" presStyleLbl="node3" presStyleIdx="2" presStyleCnt="3"/>
      <dgm:spPr/>
    </dgm:pt>
    <dgm:pt modelId="{B92A1658-6FE7-4ABF-95D6-B4D9925C34FB}" type="pres">
      <dgm:prSet presAssocID="{E3717B9E-E3A8-4C26-8783-15881808AEF1}" presName="hierChild4" presStyleCnt="0"/>
      <dgm:spPr/>
    </dgm:pt>
    <dgm:pt modelId="{6F357A26-78EA-4518-A90E-B216F404B2BB}" type="pres">
      <dgm:prSet presAssocID="{E3717B9E-E3A8-4C26-8783-15881808AEF1}" presName="hierChild5" presStyleCnt="0"/>
      <dgm:spPr/>
    </dgm:pt>
    <dgm:pt modelId="{42798F2C-9D24-42BF-8FE1-171276B2E7FC}" type="pres">
      <dgm:prSet presAssocID="{D524FBB0-5877-4F02-BBA7-F14174D2BDC8}" presName="hierChild5" presStyleCnt="0"/>
      <dgm:spPr/>
    </dgm:pt>
    <dgm:pt modelId="{D4C4E112-D824-4F13-BE28-231825815D3D}" type="pres">
      <dgm:prSet presAssocID="{53E3FBEB-89A8-434B-9F04-4AEC282F8631}" presName="hierChild3" presStyleCnt="0"/>
      <dgm:spPr/>
    </dgm:pt>
  </dgm:ptLst>
  <dgm:cxnLst>
    <dgm:cxn modelId="{7E0F3202-8D16-4884-8026-AE81401DD971}" type="presOf" srcId="{95F9EBA7-FF56-4103-9AA4-C699B7AC4685}" destId="{5FF5E876-BB4A-4020-9425-40123D5ED76E}" srcOrd="0" destOrd="0" presId="urn:microsoft.com/office/officeart/2005/8/layout/orgChart1"/>
    <dgm:cxn modelId="{63C1090C-37D9-4E9F-B44B-65D3C568E3A2}" srcId="{53E3FBEB-89A8-434B-9F04-4AEC282F8631}" destId="{D524FBB0-5877-4F02-BBA7-F14174D2BDC8}" srcOrd="2" destOrd="0" parTransId="{40BD9442-F46A-4E38-9C69-3FFCF2FE9BD0}" sibTransId="{99886125-2F3B-4575-ABAC-6531376A472A}"/>
    <dgm:cxn modelId="{FAB45A10-22B4-47C2-8815-0242E0698593}" type="presOf" srcId="{D524FBB0-5877-4F02-BBA7-F14174D2BDC8}" destId="{14FDD5E1-704C-447D-A6A2-EF53E82215B3}" srcOrd="1" destOrd="0" presId="urn:microsoft.com/office/officeart/2005/8/layout/orgChart1"/>
    <dgm:cxn modelId="{86550A28-8169-496F-8FA2-955A623BA893}" type="presOf" srcId="{40BD9442-F46A-4E38-9C69-3FFCF2FE9BD0}" destId="{2656F3A3-D6B1-496B-89A8-81F4F005FD17}" srcOrd="0" destOrd="0" presId="urn:microsoft.com/office/officeart/2005/8/layout/orgChart1"/>
    <dgm:cxn modelId="{3E2D1A31-5854-46C3-866E-783083EA2C2B}" srcId="{53E3FBEB-89A8-434B-9F04-4AEC282F8631}" destId="{59FAB89F-151A-41D6-B9BF-EDEFCED76E29}" srcOrd="0" destOrd="0" parTransId="{429C6A48-8D01-418E-9F3A-9E9237931389}" sibTransId="{ACE53DE4-8806-4E7A-8A3A-91903361E970}"/>
    <dgm:cxn modelId="{A6A6C840-0269-4036-8246-A3D81C477D5A}" type="presOf" srcId="{E3717B9E-E3A8-4C26-8783-15881808AEF1}" destId="{8FFF1EF5-CB4F-4B7C-B68A-982AC0363E52}" srcOrd="0" destOrd="0" presId="urn:microsoft.com/office/officeart/2005/8/layout/orgChart1"/>
    <dgm:cxn modelId="{60DDE261-3E95-4483-9046-D3530FE9EBF5}" srcId="{53E3FBEB-89A8-434B-9F04-4AEC282F8631}" destId="{E136CE2A-ED32-4163-AF09-6BE6A7F216F7}" srcOrd="1" destOrd="0" parTransId="{95F9EBA7-FF56-4103-9AA4-C699B7AC4685}" sibTransId="{F0C8F404-77F7-4BAF-BECD-28A42E1C796A}"/>
    <dgm:cxn modelId="{B47B4B44-3D7A-477F-BDE6-0BCF2A852A1D}" type="presOf" srcId="{E3717B9E-E3A8-4C26-8783-15881808AEF1}" destId="{254F2564-395B-454B-A0B2-20E3D58CA4D7}" srcOrd="1" destOrd="0" presId="urn:microsoft.com/office/officeart/2005/8/layout/orgChart1"/>
    <dgm:cxn modelId="{7B92EF45-BD94-4C2A-A6DD-66A6D1CB01A3}" srcId="{E136CE2A-ED32-4163-AF09-6BE6A7F216F7}" destId="{22AF5031-7C79-4BD1-8F37-557ADD6E3AAE}" srcOrd="0" destOrd="0" parTransId="{8F0A00A3-EC88-494F-A2B8-13A98C306BCF}" sibTransId="{547B1F0F-EF1C-4FBB-A25A-6927D9D1AC0C}"/>
    <dgm:cxn modelId="{0CDDB96B-0D1F-4F26-86B2-56847C3E03D9}" type="presOf" srcId="{E136CE2A-ED32-4163-AF09-6BE6A7F216F7}" destId="{93F52B74-7D90-4619-855C-8CCB95055C88}" srcOrd="0" destOrd="0" presId="urn:microsoft.com/office/officeart/2005/8/layout/orgChart1"/>
    <dgm:cxn modelId="{76B2DE4B-24FE-4478-8413-50ECC2C47054}" srcId="{5B7B4B1B-BD57-42BE-BEDE-245D7831D930}" destId="{53E3FBEB-89A8-434B-9F04-4AEC282F8631}" srcOrd="0" destOrd="0" parTransId="{8EB70FC8-32D6-4AA5-AC0F-1CBC2A622DAD}" sibTransId="{9FDFED88-17F6-421A-9EE6-AE792159DBE0}"/>
    <dgm:cxn modelId="{1F183E4C-D088-4A25-BAC7-5B41E5673447}" type="presOf" srcId="{5B7B4B1B-BD57-42BE-BEDE-245D7831D930}" destId="{26084086-C0EC-4765-8470-FAE988871477}" srcOrd="0" destOrd="0" presId="urn:microsoft.com/office/officeart/2005/8/layout/orgChart1"/>
    <dgm:cxn modelId="{3480994D-8CDE-48DB-BE97-EA12E2FE00D1}" type="presOf" srcId="{8D66C38C-F7C1-40A7-8DBE-EF03B62B51DC}" destId="{1053CB39-21ED-485D-8817-43C4FDD4C2CD}" srcOrd="0" destOrd="0" presId="urn:microsoft.com/office/officeart/2005/8/layout/orgChart1"/>
    <dgm:cxn modelId="{8B5E2A72-EA98-40F9-A472-C3D18A878C49}" type="presOf" srcId="{53E3FBEB-89A8-434B-9F04-4AEC282F8631}" destId="{37780FAD-A3BC-4708-A339-3AD00AD3F923}" srcOrd="1" destOrd="0" presId="urn:microsoft.com/office/officeart/2005/8/layout/orgChart1"/>
    <dgm:cxn modelId="{1FD7B652-77C6-4EB6-9CE5-673689DE8A50}" type="presOf" srcId="{8F0A00A3-EC88-494F-A2B8-13A98C306BCF}" destId="{93D33649-4913-4DA6-8046-634C8F64F140}" srcOrd="0" destOrd="0" presId="urn:microsoft.com/office/officeart/2005/8/layout/orgChart1"/>
    <dgm:cxn modelId="{E6119173-132A-48D3-91B1-9737116E3B7B}" type="presOf" srcId="{59FAB89F-151A-41D6-B9BF-EDEFCED76E29}" destId="{86318E1E-46E2-4FE0-A99C-A423DF7082CE}" srcOrd="1" destOrd="0" presId="urn:microsoft.com/office/officeart/2005/8/layout/orgChart1"/>
    <dgm:cxn modelId="{AF246554-1B94-4031-BFDC-2410EA8579EB}" type="presOf" srcId="{D524FBB0-5877-4F02-BBA7-F14174D2BDC8}" destId="{CB0F9422-DD03-43BD-8EF0-9496541838D2}" srcOrd="0" destOrd="0" presId="urn:microsoft.com/office/officeart/2005/8/layout/orgChart1"/>
    <dgm:cxn modelId="{738AAD78-331D-47DA-9134-5028A4CE5A42}" srcId="{D524FBB0-5877-4F02-BBA7-F14174D2BDC8}" destId="{E3717B9E-E3A8-4C26-8783-15881808AEF1}" srcOrd="0" destOrd="0" parTransId="{4903BFA9-ACAF-46A6-84E9-C8B02FD1A1A0}" sibTransId="{FFDC4537-3AE5-4D6D-B57F-0623C462495C}"/>
    <dgm:cxn modelId="{19CD5A7A-08F2-4DAF-9C9F-C23A9472F8AA}" type="presOf" srcId="{E136CE2A-ED32-4163-AF09-6BE6A7F216F7}" destId="{3DB5D534-8904-4C80-A557-2712E0D4DDB2}" srcOrd="1" destOrd="0" presId="urn:microsoft.com/office/officeart/2005/8/layout/orgChart1"/>
    <dgm:cxn modelId="{57A5197B-7D4C-4B5E-AD74-09BF4019D34C}" type="presOf" srcId="{22AF5031-7C79-4BD1-8F37-557ADD6E3AAE}" destId="{1107A5E9-C2FC-4D53-A857-699E9E0AC8EC}" srcOrd="1" destOrd="0" presId="urn:microsoft.com/office/officeart/2005/8/layout/orgChart1"/>
    <dgm:cxn modelId="{8C91027F-60A0-4F79-A8B3-D6EFF041D59B}" type="presOf" srcId="{429C6A48-8D01-418E-9F3A-9E9237931389}" destId="{B5A3CA72-6032-4DE8-AF72-1DC540B9FACB}" srcOrd="0" destOrd="0" presId="urn:microsoft.com/office/officeart/2005/8/layout/orgChart1"/>
    <dgm:cxn modelId="{4AAD348D-8475-4FA5-88FD-86FCAEDEF4C9}" type="presOf" srcId="{4903BFA9-ACAF-46A6-84E9-C8B02FD1A1A0}" destId="{A01560FC-44AB-4EFC-9CDA-B21C0DF3430F}" srcOrd="0" destOrd="0" presId="urn:microsoft.com/office/officeart/2005/8/layout/orgChart1"/>
    <dgm:cxn modelId="{DCF09E8F-AFC8-4619-B136-7512C9F8DEE7}" srcId="{59FAB89F-151A-41D6-B9BF-EDEFCED76E29}" destId="{8D66C38C-F7C1-40A7-8DBE-EF03B62B51DC}" srcOrd="0" destOrd="0" parTransId="{36BEFC9F-CB7F-426D-A18E-552B73CA2B77}" sibTransId="{AF00084C-CC2D-4AF7-B640-2530BB737087}"/>
    <dgm:cxn modelId="{1256CD90-5113-4B82-B5CE-F5A35C78CE98}" type="presOf" srcId="{53E3FBEB-89A8-434B-9F04-4AEC282F8631}" destId="{874C13FA-0A5A-4DBB-A142-B6E08DAAC5E7}" srcOrd="0" destOrd="0" presId="urn:microsoft.com/office/officeart/2005/8/layout/orgChart1"/>
    <dgm:cxn modelId="{6BF27392-ED62-4A00-8E70-5F6598414676}" type="presOf" srcId="{22AF5031-7C79-4BD1-8F37-557ADD6E3AAE}" destId="{FAA229E8-8DDF-4EAC-A7B5-15E6BF0D6D5C}" srcOrd="0" destOrd="0" presId="urn:microsoft.com/office/officeart/2005/8/layout/orgChart1"/>
    <dgm:cxn modelId="{130D2EBF-BE2A-484E-8EEF-01CECCED335B}" type="presOf" srcId="{8D66C38C-F7C1-40A7-8DBE-EF03B62B51DC}" destId="{E14AD0CA-F99B-4B7C-BA32-DB5FC4929E6B}" srcOrd="1" destOrd="0" presId="urn:microsoft.com/office/officeart/2005/8/layout/orgChart1"/>
    <dgm:cxn modelId="{91AEEDC5-8187-43A2-9157-7DC783F43DA6}" type="presOf" srcId="{59FAB89F-151A-41D6-B9BF-EDEFCED76E29}" destId="{9BFE1577-E7C8-4E4A-8CFD-184274E254C7}" srcOrd="0" destOrd="0" presId="urn:microsoft.com/office/officeart/2005/8/layout/orgChart1"/>
    <dgm:cxn modelId="{EFF8A8F0-A4C2-4CEA-8650-C79087819C28}" type="presOf" srcId="{36BEFC9F-CB7F-426D-A18E-552B73CA2B77}" destId="{29E380AE-4261-426B-8DB2-BF0AE62702DD}" srcOrd="0" destOrd="0" presId="urn:microsoft.com/office/officeart/2005/8/layout/orgChart1"/>
    <dgm:cxn modelId="{1CC7E918-CEFC-485E-9F7F-EEC8D967ACA3}" type="presParOf" srcId="{26084086-C0EC-4765-8470-FAE988871477}" destId="{3A0E9EBB-7FDD-482E-AED0-F31CCA0031AB}" srcOrd="0" destOrd="0" presId="urn:microsoft.com/office/officeart/2005/8/layout/orgChart1"/>
    <dgm:cxn modelId="{7B4C1A7F-F8D5-449B-A25C-A5962BF8C477}" type="presParOf" srcId="{3A0E9EBB-7FDD-482E-AED0-F31CCA0031AB}" destId="{68195B88-5D19-4DD8-8CEC-E6EBEF90B7DC}" srcOrd="0" destOrd="0" presId="urn:microsoft.com/office/officeart/2005/8/layout/orgChart1"/>
    <dgm:cxn modelId="{053543F8-FCB9-4DC9-BA91-C3A2CD59AEB9}" type="presParOf" srcId="{68195B88-5D19-4DD8-8CEC-E6EBEF90B7DC}" destId="{874C13FA-0A5A-4DBB-A142-B6E08DAAC5E7}" srcOrd="0" destOrd="0" presId="urn:microsoft.com/office/officeart/2005/8/layout/orgChart1"/>
    <dgm:cxn modelId="{8DC4324B-0D62-4E81-824C-C535D93FFDA5}" type="presParOf" srcId="{68195B88-5D19-4DD8-8CEC-E6EBEF90B7DC}" destId="{37780FAD-A3BC-4708-A339-3AD00AD3F923}" srcOrd="1" destOrd="0" presId="urn:microsoft.com/office/officeart/2005/8/layout/orgChart1"/>
    <dgm:cxn modelId="{1459DB10-0A67-4FC3-BC1B-6A4051EEA6C1}" type="presParOf" srcId="{3A0E9EBB-7FDD-482E-AED0-F31CCA0031AB}" destId="{01AC908C-D6D3-446E-BF94-FED1879FEA33}" srcOrd="1" destOrd="0" presId="urn:microsoft.com/office/officeart/2005/8/layout/orgChart1"/>
    <dgm:cxn modelId="{908B920A-3314-408E-BD09-7F0877FD8976}" type="presParOf" srcId="{01AC908C-D6D3-446E-BF94-FED1879FEA33}" destId="{B5A3CA72-6032-4DE8-AF72-1DC540B9FACB}" srcOrd="0" destOrd="0" presId="urn:microsoft.com/office/officeart/2005/8/layout/orgChart1"/>
    <dgm:cxn modelId="{7E1088B3-7565-4DF9-9F1E-13FE71A28B07}" type="presParOf" srcId="{01AC908C-D6D3-446E-BF94-FED1879FEA33}" destId="{98372A0F-1D1B-4EF9-9753-238CFA383314}" srcOrd="1" destOrd="0" presId="urn:microsoft.com/office/officeart/2005/8/layout/orgChart1"/>
    <dgm:cxn modelId="{89F88286-611B-470C-B07E-5208044B9449}" type="presParOf" srcId="{98372A0F-1D1B-4EF9-9753-238CFA383314}" destId="{77C10E39-85B6-48F3-9670-0166EF69043D}" srcOrd="0" destOrd="0" presId="urn:microsoft.com/office/officeart/2005/8/layout/orgChart1"/>
    <dgm:cxn modelId="{78397234-90B5-4624-B999-FA02B35322FA}" type="presParOf" srcId="{77C10E39-85B6-48F3-9670-0166EF69043D}" destId="{9BFE1577-E7C8-4E4A-8CFD-184274E254C7}" srcOrd="0" destOrd="0" presId="urn:microsoft.com/office/officeart/2005/8/layout/orgChart1"/>
    <dgm:cxn modelId="{1D67B7CC-8946-4202-B2D2-5A9B2362AAFE}" type="presParOf" srcId="{77C10E39-85B6-48F3-9670-0166EF69043D}" destId="{86318E1E-46E2-4FE0-A99C-A423DF7082CE}" srcOrd="1" destOrd="0" presId="urn:microsoft.com/office/officeart/2005/8/layout/orgChart1"/>
    <dgm:cxn modelId="{7CAFA5C6-D634-4B75-986E-AF49293D857E}" type="presParOf" srcId="{98372A0F-1D1B-4EF9-9753-238CFA383314}" destId="{1C6E05F7-9DB9-4F61-93D2-80D0E1EE5E98}" srcOrd="1" destOrd="0" presId="urn:microsoft.com/office/officeart/2005/8/layout/orgChart1"/>
    <dgm:cxn modelId="{9DB1CC84-3436-49DD-AD25-841B0151DC1C}" type="presParOf" srcId="{1C6E05F7-9DB9-4F61-93D2-80D0E1EE5E98}" destId="{29E380AE-4261-426B-8DB2-BF0AE62702DD}" srcOrd="0" destOrd="0" presId="urn:microsoft.com/office/officeart/2005/8/layout/orgChart1"/>
    <dgm:cxn modelId="{BBA4EE57-41CB-49EB-AF3B-14106254D601}" type="presParOf" srcId="{1C6E05F7-9DB9-4F61-93D2-80D0E1EE5E98}" destId="{CDD418DF-1E09-4318-A4B5-F1DB943AD0B1}" srcOrd="1" destOrd="0" presId="urn:microsoft.com/office/officeart/2005/8/layout/orgChart1"/>
    <dgm:cxn modelId="{DFF64E9B-9029-49E4-BA02-98F9DFF4680B}" type="presParOf" srcId="{CDD418DF-1E09-4318-A4B5-F1DB943AD0B1}" destId="{3534C4E8-DD9A-4ECB-84D7-30BC7536FF91}" srcOrd="0" destOrd="0" presId="urn:microsoft.com/office/officeart/2005/8/layout/orgChart1"/>
    <dgm:cxn modelId="{20CACDA0-6038-4724-8CDC-909EB4C1B7F9}" type="presParOf" srcId="{3534C4E8-DD9A-4ECB-84D7-30BC7536FF91}" destId="{1053CB39-21ED-485D-8817-43C4FDD4C2CD}" srcOrd="0" destOrd="0" presId="urn:microsoft.com/office/officeart/2005/8/layout/orgChart1"/>
    <dgm:cxn modelId="{5EDA30C1-894B-4C71-9839-4FAFE4303472}" type="presParOf" srcId="{3534C4E8-DD9A-4ECB-84D7-30BC7536FF91}" destId="{E14AD0CA-F99B-4B7C-BA32-DB5FC4929E6B}" srcOrd="1" destOrd="0" presId="urn:microsoft.com/office/officeart/2005/8/layout/orgChart1"/>
    <dgm:cxn modelId="{4E0E8EE4-750D-49E7-BE08-2D3A3329CE48}" type="presParOf" srcId="{CDD418DF-1E09-4318-A4B5-F1DB943AD0B1}" destId="{39A5FDAE-1833-4D7D-BA1D-3D6BAD5190D0}" srcOrd="1" destOrd="0" presId="urn:microsoft.com/office/officeart/2005/8/layout/orgChart1"/>
    <dgm:cxn modelId="{273CC66F-2762-4F43-91DC-1D0AB51373FD}" type="presParOf" srcId="{CDD418DF-1E09-4318-A4B5-F1DB943AD0B1}" destId="{30951485-33E3-4D82-AB1F-ABD172E7703A}" srcOrd="2" destOrd="0" presId="urn:microsoft.com/office/officeart/2005/8/layout/orgChart1"/>
    <dgm:cxn modelId="{1A95233F-2F28-4399-A964-05EF0ADD0617}" type="presParOf" srcId="{98372A0F-1D1B-4EF9-9753-238CFA383314}" destId="{343083CD-4E51-4407-BE5B-474032A3FB8E}" srcOrd="2" destOrd="0" presId="urn:microsoft.com/office/officeart/2005/8/layout/orgChart1"/>
    <dgm:cxn modelId="{06AB8D87-3047-4524-AF79-E99F11BAFE1B}" type="presParOf" srcId="{01AC908C-D6D3-446E-BF94-FED1879FEA33}" destId="{5FF5E876-BB4A-4020-9425-40123D5ED76E}" srcOrd="2" destOrd="0" presId="urn:microsoft.com/office/officeart/2005/8/layout/orgChart1"/>
    <dgm:cxn modelId="{77DFE16F-2AE4-4DB0-AD4E-6121E8E4F05C}" type="presParOf" srcId="{01AC908C-D6D3-446E-BF94-FED1879FEA33}" destId="{10BE86A2-7DC4-4CE1-8723-858AEC29A88E}" srcOrd="3" destOrd="0" presId="urn:microsoft.com/office/officeart/2005/8/layout/orgChart1"/>
    <dgm:cxn modelId="{9840CD63-9BE3-414E-BF31-7CC824752E7C}" type="presParOf" srcId="{10BE86A2-7DC4-4CE1-8723-858AEC29A88E}" destId="{3B099602-A62F-45D5-A40F-A880A8E285FA}" srcOrd="0" destOrd="0" presId="urn:microsoft.com/office/officeart/2005/8/layout/orgChart1"/>
    <dgm:cxn modelId="{DA72AD30-E271-471B-8AD5-FBE0D365EDEB}" type="presParOf" srcId="{3B099602-A62F-45D5-A40F-A880A8E285FA}" destId="{93F52B74-7D90-4619-855C-8CCB95055C88}" srcOrd="0" destOrd="0" presId="urn:microsoft.com/office/officeart/2005/8/layout/orgChart1"/>
    <dgm:cxn modelId="{18A2F5AC-EAA5-47DF-949F-560FF1B7C80E}" type="presParOf" srcId="{3B099602-A62F-45D5-A40F-A880A8E285FA}" destId="{3DB5D534-8904-4C80-A557-2712E0D4DDB2}" srcOrd="1" destOrd="0" presId="urn:microsoft.com/office/officeart/2005/8/layout/orgChart1"/>
    <dgm:cxn modelId="{328F4C31-DDA7-4DDA-86A9-890FB31D92F9}" type="presParOf" srcId="{10BE86A2-7DC4-4CE1-8723-858AEC29A88E}" destId="{DE3CD14A-193D-402E-A9FD-10BDA867500A}" srcOrd="1" destOrd="0" presId="urn:microsoft.com/office/officeart/2005/8/layout/orgChart1"/>
    <dgm:cxn modelId="{790C1D9B-F58D-4928-B446-AD511A2A5050}" type="presParOf" srcId="{DE3CD14A-193D-402E-A9FD-10BDA867500A}" destId="{93D33649-4913-4DA6-8046-634C8F64F140}" srcOrd="0" destOrd="0" presId="urn:microsoft.com/office/officeart/2005/8/layout/orgChart1"/>
    <dgm:cxn modelId="{C42A6ADD-A5D3-43FD-A2E9-33C1B5CCC424}" type="presParOf" srcId="{DE3CD14A-193D-402E-A9FD-10BDA867500A}" destId="{C8ACC87C-B98D-4C74-80B9-6BBD18AACE5F}" srcOrd="1" destOrd="0" presId="urn:microsoft.com/office/officeart/2005/8/layout/orgChart1"/>
    <dgm:cxn modelId="{B5C7BDFB-CDDE-4739-ACD9-1AFF4174D6BD}" type="presParOf" srcId="{C8ACC87C-B98D-4C74-80B9-6BBD18AACE5F}" destId="{E39024FC-B100-4499-AFDA-D3E9B83064CD}" srcOrd="0" destOrd="0" presId="urn:microsoft.com/office/officeart/2005/8/layout/orgChart1"/>
    <dgm:cxn modelId="{99638678-A931-41B6-8B80-1FB591154281}" type="presParOf" srcId="{E39024FC-B100-4499-AFDA-D3E9B83064CD}" destId="{FAA229E8-8DDF-4EAC-A7B5-15E6BF0D6D5C}" srcOrd="0" destOrd="0" presId="urn:microsoft.com/office/officeart/2005/8/layout/orgChart1"/>
    <dgm:cxn modelId="{C210D8B0-AA89-427A-8F9F-3C700F627AB2}" type="presParOf" srcId="{E39024FC-B100-4499-AFDA-D3E9B83064CD}" destId="{1107A5E9-C2FC-4D53-A857-699E9E0AC8EC}" srcOrd="1" destOrd="0" presId="urn:microsoft.com/office/officeart/2005/8/layout/orgChart1"/>
    <dgm:cxn modelId="{07B12A21-1DB7-4AC4-A332-77D0991BF4CA}" type="presParOf" srcId="{C8ACC87C-B98D-4C74-80B9-6BBD18AACE5F}" destId="{E60903B1-62E3-4E7C-A01F-1D9CF38234A5}" srcOrd="1" destOrd="0" presId="urn:microsoft.com/office/officeart/2005/8/layout/orgChart1"/>
    <dgm:cxn modelId="{3262A020-C9AE-42C3-88E2-71FF219FA6E3}" type="presParOf" srcId="{C8ACC87C-B98D-4C74-80B9-6BBD18AACE5F}" destId="{66436BCA-EA61-4AD9-9777-6F17D6D24C67}" srcOrd="2" destOrd="0" presId="urn:microsoft.com/office/officeart/2005/8/layout/orgChart1"/>
    <dgm:cxn modelId="{EE84CFA5-8D97-4552-83F3-E5B71EE3C729}" type="presParOf" srcId="{10BE86A2-7DC4-4CE1-8723-858AEC29A88E}" destId="{17CAF2A1-6A15-4AA4-A63A-8C1CFE90C074}" srcOrd="2" destOrd="0" presId="urn:microsoft.com/office/officeart/2005/8/layout/orgChart1"/>
    <dgm:cxn modelId="{2006C821-27D3-4167-9C81-EFC1001EC771}" type="presParOf" srcId="{01AC908C-D6D3-446E-BF94-FED1879FEA33}" destId="{2656F3A3-D6B1-496B-89A8-81F4F005FD17}" srcOrd="4" destOrd="0" presId="urn:microsoft.com/office/officeart/2005/8/layout/orgChart1"/>
    <dgm:cxn modelId="{D8480FA2-A13A-4442-A774-9DC4D24D3195}" type="presParOf" srcId="{01AC908C-D6D3-446E-BF94-FED1879FEA33}" destId="{6C377795-6A4F-4F49-93AA-CF6E6773C789}" srcOrd="5" destOrd="0" presId="urn:microsoft.com/office/officeart/2005/8/layout/orgChart1"/>
    <dgm:cxn modelId="{CD777335-0174-4162-9974-000A424E19B2}" type="presParOf" srcId="{6C377795-6A4F-4F49-93AA-CF6E6773C789}" destId="{9086C354-942E-4C23-AF4D-0FE6593E5B73}" srcOrd="0" destOrd="0" presId="urn:microsoft.com/office/officeart/2005/8/layout/orgChart1"/>
    <dgm:cxn modelId="{CCE25661-64A0-4700-8697-59759D49504E}" type="presParOf" srcId="{9086C354-942E-4C23-AF4D-0FE6593E5B73}" destId="{CB0F9422-DD03-43BD-8EF0-9496541838D2}" srcOrd="0" destOrd="0" presId="urn:microsoft.com/office/officeart/2005/8/layout/orgChart1"/>
    <dgm:cxn modelId="{14A5027B-41B3-4FF2-AE2D-1DD4FA4EC78E}" type="presParOf" srcId="{9086C354-942E-4C23-AF4D-0FE6593E5B73}" destId="{14FDD5E1-704C-447D-A6A2-EF53E82215B3}" srcOrd="1" destOrd="0" presId="urn:microsoft.com/office/officeart/2005/8/layout/orgChart1"/>
    <dgm:cxn modelId="{D45872CD-79C6-4779-940F-8D2DC1CD04FE}" type="presParOf" srcId="{6C377795-6A4F-4F49-93AA-CF6E6773C789}" destId="{1F5F4A16-935D-4CB0-BC7C-8417AC24F50C}" srcOrd="1" destOrd="0" presId="urn:microsoft.com/office/officeart/2005/8/layout/orgChart1"/>
    <dgm:cxn modelId="{CE2631C6-9964-417C-98E2-94569C69EBF2}" type="presParOf" srcId="{1F5F4A16-935D-4CB0-BC7C-8417AC24F50C}" destId="{A01560FC-44AB-4EFC-9CDA-B21C0DF3430F}" srcOrd="0" destOrd="0" presId="urn:microsoft.com/office/officeart/2005/8/layout/orgChart1"/>
    <dgm:cxn modelId="{ACE83A57-A969-49F9-9D68-33386848D06A}" type="presParOf" srcId="{1F5F4A16-935D-4CB0-BC7C-8417AC24F50C}" destId="{7CA02803-8A78-4FE7-9EB2-4DA92A76BD2B}" srcOrd="1" destOrd="0" presId="urn:microsoft.com/office/officeart/2005/8/layout/orgChart1"/>
    <dgm:cxn modelId="{080BE791-F85B-4F0B-95B8-1252AC227700}" type="presParOf" srcId="{7CA02803-8A78-4FE7-9EB2-4DA92A76BD2B}" destId="{711E2EE9-7193-41D5-AB82-D34D0873027E}" srcOrd="0" destOrd="0" presId="urn:microsoft.com/office/officeart/2005/8/layout/orgChart1"/>
    <dgm:cxn modelId="{4E6896B3-533B-429F-B7A7-E5F696D28A71}" type="presParOf" srcId="{711E2EE9-7193-41D5-AB82-D34D0873027E}" destId="{8FFF1EF5-CB4F-4B7C-B68A-982AC0363E52}" srcOrd="0" destOrd="0" presId="urn:microsoft.com/office/officeart/2005/8/layout/orgChart1"/>
    <dgm:cxn modelId="{89BF98C3-AA93-48C6-A103-38A87F410848}" type="presParOf" srcId="{711E2EE9-7193-41D5-AB82-D34D0873027E}" destId="{254F2564-395B-454B-A0B2-20E3D58CA4D7}" srcOrd="1" destOrd="0" presId="urn:microsoft.com/office/officeart/2005/8/layout/orgChart1"/>
    <dgm:cxn modelId="{C1146CF3-0768-4CC7-81D8-F74F6E98D7D1}" type="presParOf" srcId="{7CA02803-8A78-4FE7-9EB2-4DA92A76BD2B}" destId="{B92A1658-6FE7-4ABF-95D6-B4D9925C34FB}" srcOrd="1" destOrd="0" presId="urn:microsoft.com/office/officeart/2005/8/layout/orgChart1"/>
    <dgm:cxn modelId="{6FB6995C-5DDB-4931-89A5-BA8C3E1E2763}" type="presParOf" srcId="{7CA02803-8A78-4FE7-9EB2-4DA92A76BD2B}" destId="{6F357A26-78EA-4518-A90E-B216F404B2BB}" srcOrd="2" destOrd="0" presId="urn:microsoft.com/office/officeart/2005/8/layout/orgChart1"/>
    <dgm:cxn modelId="{41A22E6D-1B1E-43C1-AC41-A3855F79993C}" type="presParOf" srcId="{6C377795-6A4F-4F49-93AA-CF6E6773C789}" destId="{42798F2C-9D24-42BF-8FE1-171276B2E7FC}" srcOrd="2" destOrd="0" presId="urn:microsoft.com/office/officeart/2005/8/layout/orgChart1"/>
    <dgm:cxn modelId="{6D6A8FD3-57DB-477D-8D9C-0C012AAD43F9}" type="presParOf" srcId="{3A0E9EBB-7FDD-482E-AED0-F31CCA0031AB}" destId="{D4C4E112-D824-4F13-BE28-231825815D3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7B4B1B-BD57-42BE-BEDE-245D7831D930}" type="doc">
      <dgm:prSet loTypeId="urn:microsoft.com/office/officeart/2005/8/layout/orgChart1" loCatId="hierarchy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53E3FBEB-89A8-434B-9F04-4AEC282F8631}">
      <dgm:prSet phldrT="[Texto]" custT="1"/>
      <dgm:spPr/>
      <dgm:t>
        <a:bodyPr/>
        <a:lstStyle/>
        <a:p>
          <a:r>
            <a:rPr lang="es-CO" sz="2000" dirty="0">
              <a:latin typeface="Arial" panose="020B0604020202020204" pitchFamily="34" charset="0"/>
              <a:cs typeface="Arial" panose="020B0604020202020204" pitchFamily="34" charset="0"/>
            </a:rPr>
            <a:t>El jugador inicia en el menú principal</a:t>
          </a:r>
        </a:p>
      </dgm:t>
    </dgm:pt>
    <dgm:pt modelId="{8EB70FC8-32D6-4AA5-AC0F-1CBC2A622DAD}" type="parTrans" cxnId="{76B2DE4B-24FE-4478-8413-50ECC2C47054}">
      <dgm:prSet/>
      <dgm:spPr/>
      <dgm:t>
        <a:bodyPr/>
        <a:lstStyle/>
        <a:p>
          <a:endParaRPr lang="es-CO"/>
        </a:p>
      </dgm:t>
    </dgm:pt>
    <dgm:pt modelId="{9FDFED88-17F6-421A-9EE6-AE792159DBE0}" type="sibTrans" cxnId="{76B2DE4B-24FE-4478-8413-50ECC2C47054}">
      <dgm:prSet/>
      <dgm:spPr/>
      <dgm:t>
        <a:bodyPr/>
        <a:lstStyle/>
        <a:p>
          <a:endParaRPr lang="es-CO"/>
        </a:p>
      </dgm:t>
    </dgm:pt>
    <dgm:pt modelId="{59FAB89F-151A-41D6-B9BF-EDEFCED76E29}">
      <dgm:prSet phldrT="[Texto]" custT="1"/>
      <dgm:spPr/>
      <dgm:t>
        <a:bodyPr/>
        <a:lstStyle/>
        <a:p>
          <a:r>
            <a:rPr lang="es-CO" sz="2000" dirty="0"/>
            <a:t>Inicia Nivel 1</a:t>
          </a:r>
        </a:p>
      </dgm:t>
    </dgm:pt>
    <dgm:pt modelId="{429C6A48-8D01-418E-9F3A-9E9237931389}" type="parTrans" cxnId="{3E2D1A31-5854-46C3-866E-783083EA2C2B}">
      <dgm:prSet/>
      <dgm:spPr/>
      <dgm:t>
        <a:bodyPr/>
        <a:lstStyle/>
        <a:p>
          <a:endParaRPr lang="es-CO"/>
        </a:p>
      </dgm:t>
    </dgm:pt>
    <dgm:pt modelId="{ACE53DE4-8806-4E7A-8A3A-91903361E970}" type="sibTrans" cxnId="{3E2D1A31-5854-46C3-866E-783083EA2C2B}">
      <dgm:prSet/>
      <dgm:spPr/>
      <dgm:t>
        <a:bodyPr/>
        <a:lstStyle/>
        <a:p>
          <a:endParaRPr lang="es-CO"/>
        </a:p>
      </dgm:t>
    </dgm:pt>
    <dgm:pt modelId="{E136CE2A-ED32-4163-AF09-6BE6A7F216F7}">
      <dgm:prSet phldrT="[Texto]" custT="1"/>
      <dgm:spPr/>
      <dgm:t>
        <a:bodyPr/>
        <a:lstStyle/>
        <a:p>
          <a:r>
            <a:rPr lang="es-CO" sz="2000" dirty="0"/>
            <a:t>Nivel 2</a:t>
          </a:r>
        </a:p>
      </dgm:t>
    </dgm:pt>
    <dgm:pt modelId="{95F9EBA7-FF56-4103-9AA4-C699B7AC4685}" type="parTrans" cxnId="{60DDE261-3E95-4483-9046-D3530FE9EBF5}">
      <dgm:prSet/>
      <dgm:spPr/>
      <dgm:t>
        <a:bodyPr/>
        <a:lstStyle/>
        <a:p>
          <a:endParaRPr lang="es-CO"/>
        </a:p>
      </dgm:t>
    </dgm:pt>
    <dgm:pt modelId="{F0C8F404-77F7-4BAF-BECD-28A42E1C796A}" type="sibTrans" cxnId="{60DDE261-3E95-4483-9046-D3530FE9EBF5}">
      <dgm:prSet/>
      <dgm:spPr/>
      <dgm:t>
        <a:bodyPr/>
        <a:lstStyle/>
        <a:p>
          <a:endParaRPr lang="es-CO"/>
        </a:p>
      </dgm:t>
    </dgm:pt>
    <dgm:pt modelId="{D524FBB0-5877-4F02-BBA7-F14174D2BDC8}">
      <dgm:prSet phldrT="[Texto]" custT="1"/>
      <dgm:spPr/>
      <dgm:t>
        <a:bodyPr/>
        <a:lstStyle/>
        <a:p>
          <a:r>
            <a:rPr lang="es-CO" sz="2000" dirty="0"/>
            <a:t> Nivel 3 fin del juego</a:t>
          </a:r>
        </a:p>
      </dgm:t>
    </dgm:pt>
    <dgm:pt modelId="{40BD9442-F46A-4E38-9C69-3FFCF2FE9BD0}" type="parTrans" cxnId="{63C1090C-37D9-4E9F-B44B-65D3C568E3A2}">
      <dgm:prSet/>
      <dgm:spPr/>
      <dgm:t>
        <a:bodyPr/>
        <a:lstStyle/>
        <a:p>
          <a:endParaRPr lang="es-CO"/>
        </a:p>
      </dgm:t>
    </dgm:pt>
    <dgm:pt modelId="{99886125-2F3B-4575-ABAC-6531376A472A}" type="sibTrans" cxnId="{63C1090C-37D9-4E9F-B44B-65D3C568E3A2}">
      <dgm:prSet/>
      <dgm:spPr/>
      <dgm:t>
        <a:bodyPr/>
        <a:lstStyle/>
        <a:p>
          <a:endParaRPr lang="es-CO"/>
        </a:p>
      </dgm:t>
    </dgm:pt>
    <dgm:pt modelId="{8D66C38C-F7C1-40A7-8DBE-EF03B62B51DC}">
      <dgm:prSet custT="1"/>
      <dgm:spPr/>
      <dgm:t>
        <a:bodyPr/>
        <a:lstStyle/>
        <a:p>
          <a:r>
            <a:rPr lang="es-ES" sz="1600" b="1" dirty="0"/>
            <a:t>Parque contaminado </a:t>
          </a:r>
          <a:br>
            <a:rPr lang="es-ES" sz="1600" dirty="0"/>
          </a:br>
          <a:r>
            <a:rPr lang="es-ES" sz="1600" dirty="0"/>
            <a:t>🗑️ Basura por todas partes </a:t>
          </a:r>
          <a:endParaRPr lang="es-CO" sz="2000" dirty="0"/>
        </a:p>
      </dgm:t>
    </dgm:pt>
    <dgm:pt modelId="{36BEFC9F-CB7F-426D-A18E-552B73CA2B77}" type="parTrans" cxnId="{DCF09E8F-AFC8-4619-B136-7512C9F8DEE7}">
      <dgm:prSet/>
      <dgm:spPr/>
      <dgm:t>
        <a:bodyPr/>
        <a:lstStyle/>
        <a:p>
          <a:endParaRPr lang="es-CO"/>
        </a:p>
      </dgm:t>
    </dgm:pt>
    <dgm:pt modelId="{AF00084C-CC2D-4AF7-B640-2530BB737087}" type="sibTrans" cxnId="{DCF09E8F-AFC8-4619-B136-7512C9F8DEE7}">
      <dgm:prSet/>
      <dgm:spPr/>
      <dgm:t>
        <a:bodyPr/>
        <a:lstStyle/>
        <a:p>
          <a:endParaRPr lang="es-CO"/>
        </a:p>
      </dgm:t>
    </dgm:pt>
    <dgm:pt modelId="{22AF5031-7C79-4BD1-8F37-557ADD6E3AAE}">
      <dgm:prSet custT="1"/>
      <dgm:spPr/>
      <dgm:t>
        <a:bodyPr/>
        <a:lstStyle/>
        <a:p>
          <a:r>
            <a:rPr lang="es-CO" sz="1800" b="1" dirty="0"/>
            <a:t>Fábrica Oscura </a:t>
          </a:r>
          <a:br>
            <a:rPr lang="es-CO" sz="1800" dirty="0"/>
          </a:br>
          <a:r>
            <a:rPr lang="es-CO" sz="1800" dirty="0"/>
            <a:t>🏭 Fábrica contamina</a:t>
          </a:r>
          <a:endParaRPr lang="es-CO" sz="2000" dirty="0"/>
        </a:p>
      </dgm:t>
    </dgm:pt>
    <dgm:pt modelId="{8F0A00A3-EC88-494F-A2B8-13A98C306BCF}" type="parTrans" cxnId="{7B92EF45-BD94-4C2A-A6DD-66A6D1CB01A3}">
      <dgm:prSet/>
      <dgm:spPr/>
      <dgm:t>
        <a:bodyPr/>
        <a:lstStyle/>
        <a:p>
          <a:endParaRPr lang="es-CO"/>
        </a:p>
      </dgm:t>
    </dgm:pt>
    <dgm:pt modelId="{547B1F0F-EF1C-4FBB-A25A-6927D9D1AC0C}" type="sibTrans" cxnId="{7B92EF45-BD94-4C2A-A6DD-66A6D1CB01A3}">
      <dgm:prSet/>
      <dgm:spPr/>
      <dgm:t>
        <a:bodyPr/>
        <a:lstStyle/>
        <a:p>
          <a:endParaRPr lang="es-CO"/>
        </a:p>
      </dgm:t>
    </dgm:pt>
    <dgm:pt modelId="{E3717B9E-E3A8-4C26-8783-15881808AEF1}">
      <dgm:prSet custT="1"/>
      <dgm:spPr/>
      <dgm:t>
        <a:bodyPr/>
        <a:lstStyle/>
        <a:p>
          <a:r>
            <a:rPr lang="es-CO" sz="1800" b="1" dirty="0"/>
            <a:t>Corazón de la Ciudad    🏙️</a:t>
          </a:r>
          <a:r>
            <a:rPr lang="es-CO" sz="1800" b="0" dirty="0"/>
            <a:t>Ciudad contaminada por los ciudadanos.  </a:t>
          </a:r>
          <a:endParaRPr lang="es-CO" sz="1800" dirty="0"/>
        </a:p>
      </dgm:t>
    </dgm:pt>
    <dgm:pt modelId="{4903BFA9-ACAF-46A6-84E9-C8B02FD1A1A0}" type="parTrans" cxnId="{738AAD78-331D-47DA-9134-5028A4CE5A42}">
      <dgm:prSet/>
      <dgm:spPr/>
      <dgm:t>
        <a:bodyPr/>
        <a:lstStyle/>
        <a:p>
          <a:endParaRPr lang="es-CO"/>
        </a:p>
      </dgm:t>
    </dgm:pt>
    <dgm:pt modelId="{FFDC4537-3AE5-4D6D-B57F-0623C462495C}" type="sibTrans" cxnId="{738AAD78-331D-47DA-9134-5028A4CE5A42}">
      <dgm:prSet/>
      <dgm:spPr/>
      <dgm:t>
        <a:bodyPr/>
        <a:lstStyle/>
        <a:p>
          <a:endParaRPr lang="es-CO"/>
        </a:p>
      </dgm:t>
    </dgm:pt>
    <dgm:pt modelId="{78FAA740-E87E-4B9F-A182-9546A7354810}">
      <dgm:prSet custT="1"/>
      <dgm:spPr/>
      <dgm:t>
        <a:bodyPr/>
        <a:lstStyle/>
        <a:p>
          <a:pPr algn="ctr"/>
          <a:r>
            <a:rPr lang="es-ES" sz="1800" b="1" dirty="0"/>
            <a:t>Mensaje</a:t>
          </a:r>
          <a:r>
            <a:rPr lang="es-ES" sz="1800" dirty="0"/>
            <a:t>: devolver esperanza al barrio.</a:t>
          </a:r>
          <a:endParaRPr lang="es-CO" sz="1800" dirty="0"/>
        </a:p>
      </dgm:t>
    </dgm:pt>
    <dgm:pt modelId="{48956CC5-2014-4470-BA31-4CA3CFCEC39D}" type="parTrans" cxnId="{FD53FA0A-9140-482A-BFD0-7323EFAC85A5}">
      <dgm:prSet/>
      <dgm:spPr/>
      <dgm:t>
        <a:bodyPr/>
        <a:lstStyle/>
        <a:p>
          <a:endParaRPr lang="es-CO"/>
        </a:p>
      </dgm:t>
    </dgm:pt>
    <dgm:pt modelId="{9C42BE36-DBA1-4FA1-B9F0-B1AD9890465F}" type="sibTrans" cxnId="{FD53FA0A-9140-482A-BFD0-7323EFAC85A5}">
      <dgm:prSet/>
      <dgm:spPr/>
      <dgm:t>
        <a:bodyPr/>
        <a:lstStyle/>
        <a:p>
          <a:endParaRPr lang="es-CO"/>
        </a:p>
      </dgm:t>
    </dgm:pt>
    <dgm:pt modelId="{3DB5056C-570F-46E1-A9C7-05CBD12F7EE6}">
      <dgm:prSet custT="1"/>
      <dgm:spPr/>
      <dgm:t>
        <a:bodyPr/>
        <a:lstStyle/>
        <a:p>
          <a:r>
            <a:rPr lang="es-ES" sz="1800" b="1" dirty="0"/>
            <a:t>Mensaje: </a:t>
          </a:r>
          <a:r>
            <a:rPr lang="es-ES" sz="1800" b="0" dirty="0"/>
            <a:t>debemos</a:t>
          </a:r>
          <a:r>
            <a:rPr lang="es-ES" sz="1800" b="1" dirty="0"/>
            <a:t> </a:t>
          </a:r>
          <a:r>
            <a:rPr lang="es-ES" sz="1800" dirty="0"/>
            <a:t>descubrir el enemigo.</a:t>
          </a:r>
          <a:endParaRPr lang="es-CO" sz="1800" dirty="0"/>
        </a:p>
      </dgm:t>
    </dgm:pt>
    <dgm:pt modelId="{248D2373-01C0-4324-87E7-C3363B2228D3}" type="parTrans" cxnId="{26C8767E-546B-4217-866D-4B811C6EC644}">
      <dgm:prSet/>
      <dgm:spPr/>
      <dgm:t>
        <a:bodyPr/>
        <a:lstStyle/>
        <a:p>
          <a:endParaRPr lang="es-CO"/>
        </a:p>
      </dgm:t>
    </dgm:pt>
    <dgm:pt modelId="{16C92501-4A22-41CF-84E8-5B0B43C6DA27}" type="sibTrans" cxnId="{26C8767E-546B-4217-866D-4B811C6EC644}">
      <dgm:prSet/>
      <dgm:spPr/>
      <dgm:t>
        <a:bodyPr/>
        <a:lstStyle/>
        <a:p>
          <a:endParaRPr lang="es-CO"/>
        </a:p>
      </dgm:t>
    </dgm:pt>
    <dgm:pt modelId="{885E0329-C84B-4C32-B950-55F8BCDABC19}">
      <dgm:prSet custT="1"/>
      <dgm:spPr/>
      <dgm:t>
        <a:bodyPr/>
        <a:lstStyle/>
        <a:p>
          <a:endParaRPr lang="es-CO" sz="1800" b="1" dirty="0"/>
        </a:p>
        <a:p>
          <a:r>
            <a:rPr lang="es-CO" sz="1800" b="1" dirty="0"/>
            <a:t>Mensaje: </a:t>
          </a:r>
          <a:r>
            <a:rPr lang="es-ES" sz="1800" b="0" dirty="0"/>
            <a:t>Gracias por devolvernos la esperanza.</a:t>
          </a:r>
          <a:br>
            <a:rPr lang="es-CO" sz="1800" b="0" dirty="0"/>
          </a:br>
          <a:endParaRPr lang="es-CO" sz="1800" b="0" dirty="0"/>
        </a:p>
      </dgm:t>
    </dgm:pt>
    <dgm:pt modelId="{706702C5-8A10-483E-B774-03F742959E9F}" type="parTrans" cxnId="{1D0B844F-1ADE-48C8-AFAD-F7E1AF8FF3F1}">
      <dgm:prSet/>
      <dgm:spPr/>
      <dgm:t>
        <a:bodyPr/>
        <a:lstStyle/>
        <a:p>
          <a:endParaRPr lang="es-CO"/>
        </a:p>
      </dgm:t>
    </dgm:pt>
    <dgm:pt modelId="{158C25CC-EF17-4E44-839E-BD10A90FED3F}" type="sibTrans" cxnId="{1D0B844F-1ADE-48C8-AFAD-F7E1AF8FF3F1}">
      <dgm:prSet/>
      <dgm:spPr/>
      <dgm:t>
        <a:bodyPr/>
        <a:lstStyle/>
        <a:p>
          <a:endParaRPr lang="es-CO"/>
        </a:p>
      </dgm:t>
    </dgm:pt>
    <dgm:pt modelId="{26084086-C0EC-4765-8470-FAE988871477}" type="pres">
      <dgm:prSet presAssocID="{5B7B4B1B-BD57-42BE-BEDE-245D7831D93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A0E9EBB-7FDD-482E-AED0-F31CCA0031AB}" type="pres">
      <dgm:prSet presAssocID="{53E3FBEB-89A8-434B-9F04-4AEC282F8631}" presName="hierRoot1" presStyleCnt="0">
        <dgm:presLayoutVars>
          <dgm:hierBranch val="init"/>
        </dgm:presLayoutVars>
      </dgm:prSet>
      <dgm:spPr/>
    </dgm:pt>
    <dgm:pt modelId="{68195B88-5D19-4DD8-8CEC-E6EBEF90B7DC}" type="pres">
      <dgm:prSet presAssocID="{53E3FBEB-89A8-434B-9F04-4AEC282F8631}" presName="rootComposite1" presStyleCnt="0"/>
      <dgm:spPr/>
    </dgm:pt>
    <dgm:pt modelId="{874C13FA-0A5A-4DBB-A142-B6E08DAAC5E7}" type="pres">
      <dgm:prSet presAssocID="{53E3FBEB-89A8-434B-9F04-4AEC282F8631}" presName="rootText1" presStyleLbl="node0" presStyleIdx="0" presStyleCnt="1">
        <dgm:presLayoutVars>
          <dgm:chPref val="3"/>
        </dgm:presLayoutVars>
      </dgm:prSet>
      <dgm:spPr/>
    </dgm:pt>
    <dgm:pt modelId="{37780FAD-A3BC-4708-A339-3AD00AD3F923}" type="pres">
      <dgm:prSet presAssocID="{53E3FBEB-89A8-434B-9F04-4AEC282F8631}" presName="rootConnector1" presStyleLbl="node1" presStyleIdx="0" presStyleCnt="0"/>
      <dgm:spPr/>
    </dgm:pt>
    <dgm:pt modelId="{01AC908C-D6D3-446E-BF94-FED1879FEA33}" type="pres">
      <dgm:prSet presAssocID="{53E3FBEB-89A8-434B-9F04-4AEC282F8631}" presName="hierChild2" presStyleCnt="0"/>
      <dgm:spPr/>
    </dgm:pt>
    <dgm:pt modelId="{B5A3CA72-6032-4DE8-AF72-1DC540B9FACB}" type="pres">
      <dgm:prSet presAssocID="{429C6A48-8D01-418E-9F3A-9E9237931389}" presName="Name37" presStyleLbl="parChTrans1D2" presStyleIdx="0" presStyleCnt="3"/>
      <dgm:spPr/>
    </dgm:pt>
    <dgm:pt modelId="{98372A0F-1D1B-4EF9-9753-238CFA383314}" type="pres">
      <dgm:prSet presAssocID="{59FAB89F-151A-41D6-B9BF-EDEFCED76E29}" presName="hierRoot2" presStyleCnt="0">
        <dgm:presLayoutVars>
          <dgm:hierBranch val="init"/>
        </dgm:presLayoutVars>
      </dgm:prSet>
      <dgm:spPr/>
    </dgm:pt>
    <dgm:pt modelId="{77C10E39-85B6-48F3-9670-0166EF69043D}" type="pres">
      <dgm:prSet presAssocID="{59FAB89F-151A-41D6-B9BF-EDEFCED76E29}" presName="rootComposite" presStyleCnt="0"/>
      <dgm:spPr/>
    </dgm:pt>
    <dgm:pt modelId="{9BFE1577-E7C8-4E4A-8CFD-184274E254C7}" type="pres">
      <dgm:prSet presAssocID="{59FAB89F-151A-41D6-B9BF-EDEFCED76E29}" presName="rootText" presStyleLbl="node2" presStyleIdx="0" presStyleCnt="3" custScaleY="41487">
        <dgm:presLayoutVars>
          <dgm:chPref val="3"/>
        </dgm:presLayoutVars>
      </dgm:prSet>
      <dgm:spPr/>
    </dgm:pt>
    <dgm:pt modelId="{86318E1E-46E2-4FE0-A99C-A423DF7082CE}" type="pres">
      <dgm:prSet presAssocID="{59FAB89F-151A-41D6-B9BF-EDEFCED76E29}" presName="rootConnector" presStyleLbl="node2" presStyleIdx="0" presStyleCnt="3"/>
      <dgm:spPr/>
    </dgm:pt>
    <dgm:pt modelId="{1C6E05F7-9DB9-4F61-93D2-80D0E1EE5E98}" type="pres">
      <dgm:prSet presAssocID="{59FAB89F-151A-41D6-B9BF-EDEFCED76E29}" presName="hierChild4" presStyleCnt="0"/>
      <dgm:spPr/>
    </dgm:pt>
    <dgm:pt modelId="{29E380AE-4261-426B-8DB2-BF0AE62702DD}" type="pres">
      <dgm:prSet presAssocID="{36BEFC9F-CB7F-426D-A18E-552B73CA2B77}" presName="Name37" presStyleLbl="parChTrans1D3" presStyleIdx="0" presStyleCnt="6"/>
      <dgm:spPr/>
    </dgm:pt>
    <dgm:pt modelId="{CDD418DF-1E09-4318-A4B5-F1DB943AD0B1}" type="pres">
      <dgm:prSet presAssocID="{8D66C38C-F7C1-40A7-8DBE-EF03B62B51DC}" presName="hierRoot2" presStyleCnt="0">
        <dgm:presLayoutVars>
          <dgm:hierBranch val="init"/>
        </dgm:presLayoutVars>
      </dgm:prSet>
      <dgm:spPr/>
    </dgm:pt>
    <dgm:pt modelId="{3534C4E8-DD9A-4ECB-84D7-30BC7536FF91}" type="pres">
      <dgm:prSet presAssocID="{8D66C38C-F7C1-40A7-8DBE-EF03B62B51DC}" presName="rootComposite" presStyleCnt="0"/>
      <dgm:spPr/>
    </dgm:pt>
    <dgm:pt modelId="{1053CB39-21ED-485D-8817-43C4FDD4C2CD}" type="pres">
      <dgm:prSet presAssocID="{8D66C38C-F7C1-40A7-8DBE-EF03B62B51DC}" presName="rootText" presStyleLbl="node3" presStyleIdx="0" presStyleCnt="6" custScaleX="103975" custScaleY="95734" custLinFactNeighborX="-6747" custLinFactNeighborY="-24924">
        <dgm:presLayoutVars>
          <dgm:chPref val="3"/>
        </dgm:presLayoutVars>
      </dgm:prSet>
      <dgm:spPr/>
    </dgm:pt>
    <dgm:pt modelId="{E14AD0CA-F99B-4B7C-BA32-DB5FC4929E6B}" type="pres">
      <dgm:prSet presAssocID="{8D66C38C-F7C1-40A7-8DBE-EF03B62B51DC}" presName="rootConnector" presStyleLbl="node3" presStyleIdx="0" presStyleCnt="6"/>
      <dgm:spPr/>
    </dgm:pt>
    <dgm:pt modelId="{39A5FDAE-1833-4D7D-BA1D-3D6BAD5190D0}" type="pres">
      <dgm:prSet presAssocID="{8D66C38C-F7C1-40A7-8DBE-EF03B62B51DC}" presName="hierChild4" presStyleCnt="0"/>
      <dgm:spPr/>
    </dgm:pt>
    <dgm:pt modelId="{30951485-33E3-4D82-AB1F-ABD172E7703A}" type="pres">
      <dgm:prSet presAssocID="{8D66C38C-F7C1-40A7-8DBE-EF03B62B51DC}" presName="hierChild5" presStyleCnt="0"/>
      <dgm:spPr/>
    </dgm:pt>
    <dgm:pt modelId="{A3226278-900A-47EE-B945-FCD08762D556}" type="pres">
      <dgm:prSet presAssocID="{48956CC5-2014-4470-BA31-4CA3CFCEC39D}" presName="Name37" presStyleLbl="parChTrans1D3" presStyleIdx="1" presStyleCnt="6"/>
      <dgm:spPr/>
    </dgm:pt>
    <dgm:pt modelId="{9045B1A8-2039-4041-A1A5-69DB32AFFE03}" type="pres">
      <dgm:prSet presAssocID="{78FAA740-E87E-4B9F-A182-9546A7354810}" presName="hierRoot2" presStyleCnt="0">
        <dgm:presLayoutVars>
          <dgm:hierBranch val="init"/>
        </dgm:presLayoutVars>
      </dgm:prSet>
      <dgm:spPr/>
    </dgm:pt>
    <dgm:pt modelId="{17A849AE-ED64-4BB3-81F3-F2EEE5D443E4}" type="pres">
      <dgm:prSet presAssocID="{78FAA740-E87E-4B9F-A182-9546A7354810}" presName="rootComposite" presStyleCnt="0"/>
      <dgm:spPr/>
    </dgm:pt>
    <dgm:pt modelId="{CC17E227-7077-4D3A-B5E2-E6513455C1D4}" type="pres">
      <dgm:prSet presAssocID="{78FAA740-E87E-4B9F-A182-9546A7354810}" presName="rootText" presStyleLbl="node3" presStyleIdx="1" presStyleCnt="6" custLinFactNeighborX="-5747" custLinFactNeighborY="-36400">
        <dgm:presLayoutVars>
          <dgm:chPref val="3"/>
        </dgm:presLayoutVars>
      </dgm:prSet>
      <dgm:spPr/>
    </dgm:pt>
    <dgm:pt modelId="{97B205AB-6D78-498C-86B3-2AE229BCE235}" type="pres">
      <dgm:prSet presAssocID="{78FAA740-E87E-4B9F-A182-9546A7354810}" presName="rootConnector" presStyleLbl="node3" presStyleIdx="1" presStyleCnt="6"/>
      <dgm:spPr/>
    </dgm:pt>
    <dgm:pt modelId="{7D3E1CB6-21C0-4D61-A7AC-DC6A41AB9B74}" type="pres">
      <dgm:prSet presAssocID="{78FAA740-E87E-4B9F-A182-9546A7354810}" presName="hierChild4" presStyleCnt="0"/>
      <dgm:spPr/>
    </dgm:pt>
    <dgm:pt modelId="{94D05C8D-1145-4F2E-9CC4-723B5D59D221}" type="pres">
      <dgm:prSet presAssocID="{78FAA740-E87E-4B9F-A182-9546A7354810}" presName="hierChild5" presStyleCnt="0"/>
      <dgm:spPr/>
    </dgm:pt>
    <dgm:pt modelId="{343083CD-4E51-4407-BE5B-474032A3FB8E}" type="pres">
      <dgm:prSet presAssocID="{59FAB89F-151A-41D6-B9BF-EDEFCED76E29}" presName="hierChild5" presStyleCnt="0"/>
      <dgm:spPr/>
    </dgm:pt>
    <dgm:pt modelId="{5FF5E876-BB4A-4020-9425-40123D5ED76E}" type="pres">
      <dgm:prSet presAssocID="{95F9EBA7-FF56-4103-9AA4-C699B7AC4685}" presName="Name37" presStyleLbl="parChTrans1D2" presStyleIdx="1" presStyleCnt="3"/>
      <dgm:spPr/>
    </dgm:pt>
    <dgm:pt modelId="{10BE86A2-7DC4-4CE1-8723-858AEC29A88E}" type="pres">
      <dgm:prSet presAssocID="{E136CE2A-ED32-4163-AF09-6BE6A7F216F7}" presName="hierRoot2" presStyleCnt="0">
        <dgm:presLayoutVars>
          <dgm:hierBranch val="init"/>
        </dgm:presLayoutVars>
      </dgm:prSet>
      <dgm:spPr/>
    </dgm:pt>
    <dgm:pt modelId="{3B099602-A62F-45D5-A40F-A880A8E285FA}" type="pres">
      <dgm:prSet presAssocID="{E136CE2A-ED32-4163-AF09-6BE6A7F216F7}" presName="rootComposite" presStyleCnt="0"/>
      <dgm:spPr/>
    </dgm:pt>
    <dgm:pt modelId="{93F52B74-7D90-4619-855C-8CCB95055C88}" type="pres">
      <dgm:prSet presAssocID="{E136CE2A-ED32-4163-AF09-6BE6A7F216F7}" presName="rootText" presStyleLbl="node2" presStyleIdx="1" presStyleCnt="3" custScaleX="103182" custScaleY="38342">
        <dgm:presLayoutVars>
          <dgm:chPref val="3"/>
        </dgm:presLayoutVars>
      </dgm:prSet>
      <dgm:spPr/>
    </dgm:pt>
    <dgm:pt modelId="{3DB5D534-8904-4C80-A557-2712E0D4DDB2}" type="pres">
      <dgm:prSet presAssocID="{E136CE2A-ED32-4163-AF09-6BE6A7F216F7}" presName="rootConnector" presStyleLbl="node2" presStyleIdx="1" presStyleCnt="3"/>
      <dgm:spPr/>
    </dgm:pt>
    <dgm:pt modelId="{DE3CD14A-193D-402E-A9FD-10BDA867500A}" type="pres">
      <dgm:prSet presAssocID="{E136CE2A-ED32-4163-AF09-6BE6A7F216F7}" presName="hierChild4" presStyleCnt="0"/>
      <dgm:spPr/>
    </dgm:pt>
    <dgm:pt modelId="{93D33649-4913-4DA6-8046-634C8F64F140}" type="pres">
      <dgm:prSet presAssocID="{8F0A00A3-EC88-494F-A2B8-13A98C306BCF}" presName="Name37" presStyleLbl="parChTrans1D3" presStyleIdx="2" presStyleCnt="6"/>
      <dgm:spPr/>
    </dgm:pt>
    <dgm:pt modelId="{C8ACC87C-B98D-4C74-80B9-6BBD18AACE5F}" type="pres">
      <dgm:prSet presAssocID="{22AF5031-7C79-4BD1-8F37-557ADD6E3AAE}" presName="hierRoot2" presStyleCnt="0">
        <dgm:presLayoutVars>
          <dgm:hierBranch val="init"/>
        </dgm:presLayoutVars>
      </dgm:prSet>
      <dgm:spPr/>
    </dgm:pt>
    <dgm:pt modelId="{E39024FC-B100-4499-AFDA-D3E9B83064CD}" type="pres">
      <dgm:prSet presAssocID="{22AF5031-7C79-4BD1-8F37-557ADD6E3AAE}" presName="rootComposite" presStyleCnt="0"/>
      <dgm:spPr/>
    </dgm:pt>
    <dgm:pt modelId="{FAA229E8-8DDF-4EAC-A7B5-15E6BF0D6D5C}" type="pres">
      <dgm:prSet presAssocID="{22AF5031-7C79-4BD1-8F37-557ADD6E3AAE}" presName="rootText" presStyleLbl="node3" presStyleIdx="2" presStyleCnt="6" custScaleX="123219" custScaleY="95551" custLinFactNeighborX="-5652" custLinFactNeighborY="-23179">
        <dgm:presLayoutVars>
          <dgm:chPref val="3"/>
        </dgm:presLayoutVars>
      </dgm:prSet>
      <dgm:spPr/>
    </dgm:pt>
    <dgm:pt modelId="{1107A5E9-C2FC-4D53-A857-699E9E0AC8EC}" type="pres">
      <dgm:prSet presAssocID="{22AF5031-7C79-4BD1-8F37-557ADD6E3AAE}" presName="rootConnector" presStyleLbl="node3" presStyleIdx="2" presStyleCnt="6"/>
      <dgm:spPr/>
    </dgm:pt>
    <dgm:pt modelId="{E60903B1-62E3-4E7C-A01F-1D9CF38234A5}" type="pres">
      <dgm:prSet presAssocID="{22AF5031-7C79-4BD1-8F37-557ADD6E3AAE}" presName="hierChild4" presStyleCnt="0"/>
      <dgm:spPr/>
    </dgm:pt>
    <dgm:pt modelId="{66436BCA-EA61-4AD9-9777-6F17D6D24C67}" type="pres">
      <dgm:prSet presAssocID="{22AF5031-7C79-4BD1-8F37-557ADD6E3AAE}" presName="hierChild5" presStyleCnt="0"/>
      <dgm:spPr/>
    </dgm:pt>
    <dgm:pt modelId="{52738E5C-3C0F-40BE-9C1D-90EC0CDA0CEB}" type="pres">
      <dgm:prSet presAssocID="{248D2373-01C0-4324-87E7-C3363B2228D3}" presName="Name37" presStyleLbl="parChTrans1D3" presStyleIdx="3" presStyleCnt="6"/>
      <dgm:spPr/>
    </dgm:pt>
    <dgm:pt modelId="{394E6955-3C2B-4280-9D96-F61E0F90AF65}" type="pres">
      <dgm:prSet presAssocID="{3DB5056C-570F-46E1-A9C7-05CBD12F7EE6}" presName="hierRoot2" presStyleCnt="0">
        <dgm:presLayoutVars>
          <dgm:hierBranch val="init"/>
        </dgm:presLayoutVars>
      </dgm:prSet>
      <dgm:spPr/>
    </dgm:pt>
    <dgm:pt modelId="{1F7F734A-DD82-4084-B455-E7089DE17257}" type="pres">
      <dgm:prSet presAssocID="{3DB5056C-570F-46E1-A9C7-05CBD12F7EE6}" presName="rootComposite" presStyleCnt="0"/>
      <dgm:spPr/>
    </dgm:pt>
    <dgm:pt modelId="{D8B27A23-69E0-4778-97CB-4E6A44B9EA53}" type="pres">
      <dgm:prSet presAssocID="{3DB5056C-570F-46E1-A9C7-05CBD12F7EE6}" presName="rootText" presStyleLbl="node3" presStyleIdx="3" presStyleCnt="6" custScaleX="124317" custLinFactNeighborX="-4311" custLinFactNeighborY="-31610">
        <dgm:presLayoutVars>
          <dgm:chPref val="3"/>
        </dgm:presLayoutVars>
      </dgm:prSet>
      <dgm:spPr/>
    </dgm:pt>
    <dgm:pt modelId="{3145790F-797D-4BC5-8F61-44C7D4A1CF5E}" type="pres">
      <dgm:prSet presAssocID="{3DB5056C-570F-46E1-A9C7-05CBD12F7EE6}" presName="rootConnector" presStyleLbl="node3" presStyleIdx="3" presStyleCnt="6"/>
      <dgm:spPr/>
    </dgm:pt>
    <dgm:pt modelId="{717329C8-910F-493C-B1FB-FD6F4DE50637}" type="pres">
      <dgm:prSet presAssocID="{3DB5056C-570F-46E1-A9C7-05CBD12F7EE6}" presName="hierChild4" presStyleCnt="0"/>
      <dgm:spPr/>
    </dgm:pt>
    <dgm:pt modelId="{6395C230-7720-4957-8090-4F7AC9EFA2AF}" type="pres">
      <dgm:prSet presAssocID="{3DB5056C-570F-46E1-A9C7-05CBD12F7EE6}" presName="hierChild5" presStyleCnt="0"/>
      <dgm:spPr/>
    </dgm:pt>
    <dgm:pt modelId="{17CAF2A1-6A15-4AA4-A63A-8C1CFE90C074}" type="pres">
      <dgm:prSet presAssocID="{E136CE2A-ED32-4163-AF09-6BE6A7F216F7}" presName="hierChild5" presStyleCnt="0"/>
      <dgm:spPr/>
    </dgm:pt>
    <dgm:pt modelId="{2656F3A3-D6B1-496B-89A8-81F4F005FD17}" type="pres">
      <dgm:prSet presAssocID="{40BD9442-F46A-4E38-9C69-3FFCF2FE9BD0}" presName="Name37" presStyleLbl="parChTrans1D2" presStyleIdx="2" presStyleCnt="3"/>
      <dgm:spPr/>
    </dgm:pt>
    <dgm:pt modelId="{6C377795-6A4F-4F49-93AA-CF6E6773C789}" type="pres">
      <dgm:prSet presAssocID="{D524FBB0-5877-4F02-BBA7-F14174D2BDC8}" presName="hierRoot2" presStyleCnt="0">
        <dgm:presLayoutVars>
          <dgm:hierBranch val="init"/>
        </dgm:presLayoutVars>
      </dgm:prSet>
      <dgm:spPr/>
    </dgm:pt>
    <dgm:pt modelId="{9086C354-942E-4C23-AF4D-0FE6593E5B73}" type="pres">
      <dgm:prSet presAssocID="{D524FBB0-5877-4F02-BBA7-F14174D2BDC8}" presName="rootComposite" presStyleCnt="0"/>
      <dgm:spPr/>
    </dgm:pt>
    <dgm:pt modelId="{CB0F9422-DD03-43BD-8EF0-9496541838D2}" type="pres">
      <dgm:prSet presAssocID="{D524FBB0-5877-4F02-BBA7-F14174D2BDC8}" presName="rootText" presStyleLbl="node2" presStyleIdx="2" presStyleCnt="3" custScaleX="121853" custScaleY="46901">
        <dgm:presLayoutVars>
          <dgm:chPref val="3"/>
        </dgm:presLayoutVars>
      </dgm:prSet>
      <dgm:spPr/>
    </dgm:pt>
    <dgm:pt modelId="{14FDD5E1-704C-447D-A6A2-EF53E82215B3}" type="pres">
      <dgm:prSet presAssocID="{D524FBB0-5877-4F02-BBA7-F14174D2BDC8}" presName="rootConnector" presStyleLbl="node2" presStyleIdx="2" presStyleCnt="3"/>
      <dgm:spPr/>
    </dgm:pt>
    <dgm:pt modelId="{1F5F4A16-935D-4CB0-BC7C-8417AC24F50C}" type="pres">
      <dgm:prSet presAssocID="{D524FBB0-5877-4F02-BBA7-F14174D2BDC8}" presName="hierChild4" presStyleCnt="0"/>
      <dgm:spPr/>
    </dgm:pt>
    <dgm:pt modelId="{A01560FC-44AB-4EFC-9CDA-B21C0DF3430F}" type="pres">
      <dgm:prSet presAssocID="{4903BFA9-ACAF-46A6-84E9-C8B02FD1A1A0}" presName="Name37" presStyleLbl="parChTrans1D3" presStyleIdx="4" presStyleCnt="6"/>
      <dgm:spPr/>
    </dgm:pt>
    <dgm:pt modelId="{7CA02803-8A78-4FE7-9EB2-4DA92A76BD2B}" type="pres">
      <dgm:prSet presAssocID="{E3717B9E-E3A8-4C26-8783-15881808AEF1}" presName="hierRoot2" presStyleCnt="0">
        <dgm:presLayoutVars>
          <dgm:hierBranch val="init"/>
        </dgm:presLayoutVars>
      </dgm:prSet>
      <dgm:spPr/>
    </dgm:pt>
    <dgm:pt modelId="{711E2EE9-7193-41D5-AB82-D34D0873027E}" type="pres">
      <dgm:prSet presAssocID="{E3717B9E-E3A8-4C26-8783-15881808AEF1}" presName="rootComposite" presStyleCnt="0"/>
      <dgm:spPr/>
    </dgm:pt>
    <dgm:pt modelId="{8FFF1EF5-CB4F-4B7C-B68A-982AC0363E52}" type="pres">
      <dgm:prSet presAssocID="{E3717B9E-E3A8-4C26-8783-15881808AEF1}" presName="rootText" presStyleLbl="node3" presStyleIdx="4" presStyleCnt="6" custScaleX="147223" custScaleY="99717" custLinFactNeighborX="-9390" custLinFactNeighborY="-23211">
        <dgm:presLayoutVars>
          <dgm:chPref val="3"/>
        </dgm:presLayoutVars>
      </dgm:prSet>
      <dgm:spPr/>
    </dgm:pt>
    <dgm:pt modelId="{254F2564-395B-454B-A0B2-20E3D58CA4D7}" type="pres">
      <dgm:prSet presAssocID="{E3717B9E-E3A8-4C26-8783-15881808AEF1}" presName="rootConnector" presStyleLbl="node3" presStyleIdx="4" presStyleCnt="6"/>
      <dgm:spPr/>
    </dgm:pt>
    <dgm:pt modelId="{B92A1658-6FE7-4ABF-95D6-B4D9925C34FB}" type="pres">
      <dgm:prSet presAssocID="{E3717B9E-E3A8-4C26-8783-15881808AEF1}" presName="hierChild4" presStyleCnt="0"/>
      <dgm:spPr/>
    </dgm:pt>
    <dgm:pt modelId="{6F357A26-78EA-4518-A90E-B216F404B2BB}" type="pres">
      <dgm:prSet presAssocID="{E3717B9E-E3A8-4C26-8783-15881808AEF1}" presName="hierChild5" presStyleCnt="0"/>
      <dgm:spPr/>
    </dgm:pt>
    <dgm:pt modelId="{C2E34D29-0B86-40B0-9910-7E81E4B0C6DD}" type="pres">
      <dgm:prSet presAssocID="{706702C5-8A10-483E-B774-03F742959E9F}" presName="Name37" presStyleLbl="parChTrans1D3" presStyleIdx="5" presStyleCnt="6"/>
      <dgm:spPr/>
    </dgm:pt>
    <dgm:pt modelId="{C44E02A4-BF2E-408D-8C91-C8604B6CB4B7}" type="pres">
      <dgm:prSet presAssocID="{885E0329-C84B-4C32-B950-55F8BCDABC19}" presName="hierRoot2" presStyleCnt="0">
        <dgm:presLayoutVars>
          <dgm:hierBranch val="init"/>
        </dgm:presLayoutVars>
      </dgm:prSet>
      <dgm:spPr/>
    </dgm:pt>
    <dgm:pt modelId="{6C4D3EDF-2303-4590-8EAC-8BEC10196DFA}" type="pres">
      <dgm:prSet presAssocID="{885E0329-C84B-4C32-B950-55F8BCDABC19}" presName="rootComposite" presStyleCnt="0"/>
      <dgm:spPr/>
    </dgm:pt>
    <dgm:pt modelId="{0D724F4A-2B61-4C3D-9BC4-617F43C70435}" type="pres">
      <dgm:prSet presAssocID="{885E0329-C84B-4C32-B950-55F8BCDABC19}" presName="rootText" presStyleLbl="node3" presStyleIdx="5" presStyleCnt="6" custScaleX="140717" custScaleY="98941" custLinFactNeighborX="-6834" custLinFactNeighborY="-45871">
        <dgm:presLayoutVars>
          <dgm:chPref val="3"/>
        </dgm:presLayoutVars>
      </dgm:prSet>
      <dgm:spPr/>
    </dgm:pt>
    <dgm:pt modelId="{0B5670AE-FFE4-4B6D-96BA-BEBC54D67E9E}" type="pres">
      <dgm:prSet presAssocID="{885E0329-C84B-4C32-B950-55F8BCDABC19}" presName="rootConnector" presStyleLbl="node3" presStyleIdx="5" presStyleCnt="6"/>
      <dgm:spPr/>
    </dgm:pt>
    <dgm:pt modelId="{8A5BDADB-AA50-44F1-A23F-ED10CE05D2E4}" type="pres">
      <dgm:prSet presAssocID="{885E0329-C84B-4C32-B950-55F8BCDABC19}" presName="hierChild4" presStyleCnt="0"/>
      <dgm:spPr/>
    </dgm:pt>
    <dgm:pt modelId="{292B5C34-995A-46B6-9717-396E8DA230DE}" type="pres">
      <dgm:prSet presAssocID="{885E0329-C84B-4C32-B950-55F8BCDABC19}" presName="hierChild5" presStyleCnt="0"/>
      <dgm:spPr/>
    </dgm:pt>
    <dgm:pt modelId="{42798F2C-9D24-42BF-8FE1-171276B2E7FC}" type="pres">
      <dgm:prSet presAssocID="{D524FBB0-5877-4F02-BBA7-F14174D2BDC8}" presName="hierChild5" presStyleCnt="0"/>
      <dgm:spPr/>
    </dgm:pt>
    <dgm:pt modelId="{D4C4E112-D824-4F13-BE28-231825815D3D}" type="pres">
      <dgm:prSet presAssocID="{53E3FBEB-89A8-434B-9F04-4AEC282F8631}" presName="hierChild3" presStyleCnt="0"/>
      <dgm:spPr/>
    </dgm:pt>
  </dgm:ptLst>
  <dgm:cxnLst>
    <dgm:cxn modelId="{7E0F3202-8D16-4884-8026-AE81401DD971}" type="presOf" srcId="{95F9EBA7-FF56-4103-9AA4-C699B7AC4685}" destId="{5FF5E876-BB4A-4020-9425-40123D5ED76E}" srcOrd="0" destOrd="0" presId="urn:microsoft.com/office/officeart/2005/8/layout/orgChart1"/>
    <dgm:cxn modelId="{FD53FA0A-9140-482A-BFD0-7323EFAC85A5}" srcId="{59FAB89F-151A-41D6-B9BF-EDEFCED76E29}" destId="{78FAA740-E87E-4B9F-A182-9546A7354810}" srcOrd="1" destOrd="0" parTransId="{48956CC5-2014-4470-BA31-4CA3CFCEC39D}" sibTransId="{9C42BE36-DBA1-4FA1-B9F0-B1AD9890465F}"/>
    <dgm:cxn modelId="{63C1090C-37D9-4E9F-B44B-65D3C568E3A2}" srcId="{53E3FBEB-89A8-434B-9F04-4AEC282F8631}" destId="{D524FBB0-5877-4F02-BBA7-F14174D2BDC8}" srcOrd="2" destOrd="0" parTransId="{40BD9442-F46A-4E38-9C69-3FFCF2FE9BD0}" sibTransId="{99886125-2F3B-4575-ABAC-6531376A472A}"/>
    <dgm:cxn modelId="{FAB45A10-22B4-47C2-8815-0242E0698593}" type="presOf" srcId="{D524FBB0-5877-4F02-BBA7-F14174D2BDC8}" destId="{14FDD5E1-704C-447D-A6A2-EF53E82215B3}" srcOrd="1" destOrd="0" presId="urn:microsoft.com/office/officeart/2005/8/layout/orgChart1"/>
    <dgm:cxn modelId="{63748F10-EA4B-4674-AA8C-AA5DF50A4906}" type="presOf" srcId="{248D2373-01C0-4324-87E7-C3363B2228D3}" destId="{52738E5C-3C0F-40BE-9C1D-90EC0CDA0CEB}" srcOrd="0" destOrd="0" presId="urn:microsoft.com/office/officeart/2005/8/layout/orgChart1"/>
    <dgm:cxn modelId="{86550A28-8169-496F-8FA2-955A623BA893}" type="presOf" srcId="{40BD9442-F46A-4E38-9C69-3FFCF2FE9BD0}" destId="{2656F3A3-D6B1-496B-89A8-81F4F005FD17}" srcOrd="0" destOrd="0" presId="urn:microsoft.com/office/officeart/2005/8/layout/orgChart1"/>
    <dgm:cxn modelId="{3E2D1A31-5854-46C3-866E-783083EA2C2B}" srcId="{53E3FBEB-89A8-434B-9F04-4AEC282F8631}" destId="{59FAB89F-151A-41D6-B9BF-EDEFCED76E29}" srcOrd="0" destOrd="0" parTransId="{429C6A48-8D01-418E-9F3A-9E9237931389}" sibTransId="{ACE53DE4-8806-4E7A-8A3A-91903361E970}"/>
    <dgm:cxn modelId="{9ECACA37-B467-42E1-9B67-3F2226C594A1}" type="presOf" srcId="{706702C5-8A10-483E-B774-03F742959E9F}" destId="{C2E34D29-0B86-40B0-9910-7E81E4B0C6DD}" srcOrd="0" destOrd="0" presId="urn:microsoft.com/office/officeart/2005/8/layout/orgChart1"/>
    <dgm:cxn modelId="{792B353B-6893-4A66-AE29-1D7100104A7D}" type="presOf" srcId="{78FAA740-E87E-4B9F-A182-9546A7354810}" destId="{CC17E227-7077-4D3A-B5E2-E6513455C1D4}" srcOrd="0" destOrd="0" presId="urn:microsoft.com/office/officeart/2005/8/layout/orgChart1"/>
    <dgm:cxn modelId="{48853F3C-9D30-4858-8BF9-E018E10BBC1D}" type="presOf" srcId="{3DB5056C-570F-46E1-A9C7-05CBD12F7EE6}" destId="{3145790F-797D-4BC5-8F61-44C7D4A1CF5E}" srcOrd="1" destOrd="0" presId="urn:microsoft.com/office/officeart/2005/8/layout/orgChart1"/>
    <dgm:cxn modelId="{A6A6C840-0269-4036-8246-A3D81C477D5A}" type="presOf" srcId="{E3717B9E-E3A8-4C26-8783-15881808AEF1}" destId="{8FFF1EF5-CB4F-4B7C-B68A-982AC0363E52}" srcOrd="0" destOrd="0" presId="urn:microsoft.com/office/officeart/2005/8/layout/orgChart1"/>
    <dgm:cxn modelId="{60DDE261-3E95-4483-9046-D3530FE9EBF5}" srcId="{53E3FBEB-89A8-434B-9F04-4AEC282F8631}" destId="{E136CE2A-ED32-4163-AF09-6BE6A7F216F7}" srcOrd="1" destOrd="0" parTransId="{95F9EBA7-FF56-4103-9AA4-C699B7AC4685}" sibTransId="{F0C8F404-77F7-4BAF-BECD-28A42E1C796A}"/>
    <dgm:cxn modelId="{B47B4B44-3D7A-477F-BDE6-0BCF2A852A1D}" type="presOf" srcId="{E3717B9E-E3A8-4C26-8783-15881808AEF1}" destId="{254F2564-395B-454B-A0B2-20E3D58CA4D7}" srcOrd="1" destOrd="0" presId="urn:microsoft.com/office/officeart/2005/8/layout/orgChart1"/>
    <dgm:cxn modelId="{7B92EF45-BD94-4C2A-A6DD-66A6D1CB01A3}" srcId="{E136CE2A-ED32-4163-AF09-6BE6A7F216F7}" destId="{22AF5031-7C79-4BD1-8F37-557ADD6E3AAE}" srcOrd="0" destOrd="0" parTransId="{8F0A00A3-EC88-494F-A2B8-13A98C306BCF}" sibTransId="{547B1F0F-EF1C-4FBB-A25A-6927D9D1AC0C}"/>
    <dgm:cxn modelId="{493D9F66-1598-4EBD-96A7-A39023756657}" type="presOf" srcId="{885E0329-C84B-4C32-B950-55F8BCDABC19}" destId="{0D724F4A-2B61-4C3D-9BC4-617F43C70435}" srcOrd="0" destOrd="0" presId="urn:microsoft.com/office/officeart/2005/8/layout/orgChart1"/>
    <dgm:cxn modelId="{0CDDB96B-0D1F-4F26-86B2-56847C3E03D9}" type="presOf" srcId="{E136CE2A-ED32-4163-AF09-6BE6A7F216F7}" destId="{93F52B74-7D90-4619-855C-8CCB95055C88}" srcOrd="0" destOrd="0" presId="urn:microsoft.com/office/officeart/2005/8/layout/orgChart1"/>
    <dgm:cxn modelId="{76B2DE4B-24FE-4478-8413-50ECC2C47054}" srcId="{5B7B4B1B-BD57-42BE-BEDE-245D7831D930}" destId="{53E3FBEB-89A8-434B-9F04-4AEC282F8631}" srcOrd="0" destOrd="0" parTransId="{8EB70FC8-32D6-4AA5-AC0F-1CBC2A622DAD}" sibTransId="{9FDFED88-17F6-421A-9EE6-AE792159DBE0}"/>
    <dgm:cxn modelId="{1F183E4C-D088-4A25-BAC7-5B41E5673447}" type="presOf" srcId="{5B7B4B1B-BD57-42BE-BEDE-245D7831D930}" destId="{26084086-C0EC-4765-8470-FAE988871477}" srcOrd="0" destOrd="0" presId="urn:microsoft.com/office/officeart/2005/8/layout/orgChart1"/>
    <dgm:cxn modelId="{874C506D-6F38-46BB-88CF-A866CC902321}" type="presOf" srcId="{48956CC5-2014-4470-BA31-4CA3CFCEC39D}" destId="{A3226278-900A-47EE-B945-FCD08762D556}" srcOrd="0" destOrd="0" presId="urn:microsoft.com/office/officeart/2005/8/layout/orgChart1"/>
    <dgm:cxn modelId="{3480994D-8CDE-48DB-BE97-EA12E2FE00D1}" type="presOf" srcId="{8D66C38C-F7C1-40A7-8DBE-EF03B62B51DC}" destId="{1053CB39-21ED-485D-8817-43C4FDD4C2CD}" srcOrd="0" destOrd="0" presId="urn:microsoft.com/office/officeart/2005/8/layout/orgChart1"/>
    <dgm:cxn modelId="{D6BCE54E-38AD-4BDC-BE99-11009D16E8F1}" type="presOf" srcId="{78FAA740-E87E-4B9F-A182-9546A7354810}" destId="{97B205AB-6D78-498C-86B3-2AE229BCE235}" srcOrd="1" destOrd="0" presId="urn:microsoft.com/office/officeart/2005/8/layout/orgChart1"/>
    <dgm:cxn modelId="{1D0B844F-1ADE-48C8-AFAD-F7E1AF8FF3F1}" srcId="{D524FBB0-5877-4F02-BBA7-F14174D2BDC8}" destId="{885E0329-C84B-4C32-B950-55F8BCDABC19}" srcOrd="1" destOrd="0" parTransId="{706702C5-8A10-483E-B774-03F742959E9F}" sibTransId="{158C25CC-EF17-4E44-839E-BD10A90FED3F}"/>
    <dgm:cxn modelId="{8B5E2A72-EA98-40F9-A472-C3D18A878C49}" type="presOf" srcId="{53E3FBEB-89A8-434B-9F04-4AEC282F8631}" destId="{37780FAD-A3BC-4708-A339-3AD00AD3F923}" srcOrd="1" destOrd="0" presId="urn:microsoft.com/office/officeart/2005/8/layout/orgChart1"/>
    <dgm:cxn modelId="{1FD7B652-77C6-4EB6-9CE5-673689DE8A50}" type="presOf" srcId="{8F0A00A3-EC88-494F-A2B8-13A98C306BCF}" destId="{93D33649-4913-4DA6-8046-634C8F64F140}" srcOrd="0" destOrd="0" presId="urn:microsoft.com/office/officeart/2005/8/layout/orgChart1"/>
    <dgm:cxn modelId="{E6119173-132A-48D3-91B1-9737116E3B7B}" type="presOf" srcId="{59FAB89F-151A-41D6-B9BF-EDEFCED76E29}" destId="{86318E1E-46E2-4FE0-A99C-A423DF7082CE}" srcOrd="1" destOrd="0" presId="urn:microsoft.com/office/officeart/2005/8/layout/orgChart1"/>
    <dgm:cxn modelId="{AF246554-1B94-4031-BFDC-2410EA8579EB}" type="presOf" srcId="{D524FBB0-5877-4F02-BBA7-F14174D2BDC8}" destId="{CB0F9422-DD03-43BD-8EF0-9496541838D2}" srcOrd="0" destOrd="0" presId="urn:microsoft.com/office/officeart/2005/8/layout/orgChart1"/>
    <dgm:cxn modelId="{738AAD78-331D-47DA-9134-5028A4CE5A42}" srcId="{D524FBB0-5877-4F02-BBA7-F14174D2BDC8}" destId="{E3717B9E-E3A8-4C26-8783-15881808AEF1}" srcOrd="0" destOrd="0" parTransId="{4903BFA9-ACAF-46A6-84E9-C8B02FD1A1A0}" sibTransId="{FFDC4537-3AE5-4D6D-B57F-0623C462495C}"/>
    <dgm:cxn modelId="{19CD5A7A-08F2-4DAF-9C9F-C23A9472F8AA}" type="presOf" srcId="{E136CE2A-ED32-4163-AF09-6BE6A7F216F7}" destId="{3DB5D534-8904-4C80-A557-2712E0D4DDB2}" srcOrd="1" destOrd="0" presId="urn:microsoft.com/office/officeart/2005/8/layout/orgChart1"/>
    <dgm:cxn modelId="{57A5197B-7D4C-4B5E-AD74-09BF4019D34C}" type="presOf" srcId="{22AF5031-7C79-4BD1-8F37-557ADD6E3AAE}" destId="{1107A5E9-C2FC-4D53-A857-699E9E0AC8EC}" srcOrd="1" destOrd="0" presId="urn:microsoft.com/office/officeart/2005/8/layout/orgChart1"/>
    <dgm:cxn modelId="{26C8767E-546B-4217-866D-4B811C6EC644}" srcId="{E136CE2A-ED32-4163-AF09-6BE6A7F216F7}" destId="{3DB5056C-570F-46E1-A9C7-05CBD12F7EE6}" srcOrd="1" destOrd="0" parTransId="{248D2373-01C0-4324-87E7-C3363B2228D3}" sibTransId="{16C92501-4A22-41CF-84E8-5B0B43C6DA27}"/>
    <dgm:cxn modelId="{8C91027F-60A0-4F79-A8B3-D6EFF041D59B}" type="presOf" srcId="{429C6A48-8D01-418E-9F3A-9E9237931389}" destId="{B5A3CA72-6032-4DE8-AF72-1DC540B9FACB}" srcOrd="0" destOrd="0" presId="urn:microsoft.com/office/officeart/2005/8/layout/orgChart1"/>
    <dgm:cxn modelId="{4AAD348D-8475-4FA5-88FD-86FCAEDEF4C9}" type="presOf" srcId="{4903BFA9-ACAF-46A6-84E9-C8B02FD1A1A0}" destId="{A01560FC-44AB-4EFC-9CDA-B21C0DF3430F}" srcOrd="0" destOrd="0" presId="urn:microsoft.com/office/officeart/2005/8/layout/orgChart1"/>
    <dgm:cxn modelId="{DCF09E8F-AFC8-4619-B136-7512C9F8DEE7}" srcId="{59FAB89F-151A-41D6-B9BF-EDEFCED76E29}" destId="{8D66C38C-F7C1-40A7-8DBE-EF03B62B51DC}" srcOrd="0" destOrd="0" parTransId="{36BEFC9F-CB7F-426D-A18E-552B73CA2B77}" sibTransId="{AF00084C-CC2D-4AF7-B640-2530BB737087}"/>
    <dgm:cxn modelId="{1256CD90-5113-4B82-B5CE-F5A35C78CE98}" type="presOf" srcId="{53E3FBEB-89A8-434B-9F04-4AEC282F8631}" destId="{874C13FA-0A5A-4DBB-A142-B6E08DAAC5E7}" srcOrd="0" destOrd="0" presId="urn:microsoft.com/office/officeart/2005/8/layout/orgChart1"/>
    <dgm:cxn modelId="{6BF27392-ED62-4A00-8E70-5F6598414676}" type="presOf" srcId="{22AF5031-7C79-4BD1-8F37-557ADD6E3AAE}" destId="{FAA229E8-8DDF-4EAC-A7B5-15E6BF0D6D5C}" srcOrd="0" destOrd="0" presId="urn:microsoft.com/office/officeart/2005/8/layout/orgChart1"/>
    <dgm:cxn modelId="{688D69BA-CFB2-490D-93E3-CE2EDCD96592}" type="presOf" srcId="{885E0329-C84B-4C32-B950-55F8BCDABC19}" destId="{0B5670AE-FFE4-4B6D-96BA-BEBC54D67E9E}" srcOrd="1" destOrd="0" presId="urn:microsoft.com/office/officeart/2005/8/layout/orgChart1"/>
    <dgm:cxn modelId="{130D2EBF-BE2A-484E-8EEF-01CECCED335B}" type="presOf" srcId="{8D66C38C-F7C1-40A7-8DBE-EF03B62B51DC}" destId="{E14AD0CA-F99B-4B7C-BA32-DB5FC4929E6B}" srcOrd="1" destOrd="0" presId="urn:microsoft.com/office/officeart/2005/8/layout/orgChart1"/>
    <dgm:cxn modelId="{91AEEDC5-8187-43A2-9157-7DC783F43DA6}" type="presOf" srcId="{59FAB89F-151A-41D6-B9BF-EDEFCED76E29}" destId="{9BFE1577-E7C8-4E4A-8CFD-184274E254C7}" srcOrd="0" destOrd="0" presId="urn:microsoft.com/office/officeart/2005/8/layout/orgChart1"/>
    <dgm:cxn modelId="{DBFF8DC7-072B-48B9-A2C9-01F04DF71A8B}" type="presOf" srcId="{3DB5056C-570F-46E1-A9C7-05CBD12F7EE6}" destId="{D8B27A23-69E0-4778-97CB-4E6A44B9EA53}" srcOrd="0" destOrd="0" presId="urn:microsoft.com/office/officeart/2005/8/layout/orgChart1"/>
    <dgm:cxn modelId="{EFF8A8F0-A4C2-4CEA-8650-C79087819C28}" type="presOf" srcId="{36BEFC9F-CB7F-426D-A18E-552B73CA2B77}" destId="{29E380AE-4261-426B-8DB2-BF0AE62702DD}" srcOrd="0" destOrd="0" presId="urn:microsoft.com/office/officeart/2005/8/layout/orgChart1"/>
    <dgm:cxn modelId="{1CC7E918-CEFC-485E-9F7F-EEC8D967ACA3}" type="presParOf" srcId="{26084086-C0EC-4765-8470-FAE988871477}" destId="{3A0E9EBB-7FDD-482E-AED0-F31CCA0031AB}" srcOrd="0" destOrd="0" presId="urn:microsoft.com/office/officeart/2005/8/layout/orgChart1"/>
    <dgm:cxn modelId="{7B4C1A7F-F8D5-449B-A25C-A5962BF8C477}" type="presParOf" srcId="{3A0E9EBB-7FDD-482E-AED0-F31CCA0031AB}" destId="{68195B88-5D19-4DD8-8CEC-E6EBEF90B7DC}" srcOrd="0" destOrd="0" presId="urn:microsoft.com/office/officeart/2005/8/layout/orgChart1"/>
    <dgm:cxn modelId="{053543F8-FCB9-4DC9-BA91-C3A2CD59AEB9}" type="presParOf" srcId="{68195B88-5D19-4DD8-8CEC-E6EBEF90B7DC}" destId="{874C13FA-0A5A-4DBB-A142-B6E08DAAC5E7}" srcOrd="0" destOrd="0" presId="urn:microsoft.com/office/officeart/2005/8/layout/orgChart1"/>
    <dgm:cxn modelId="{8DC4324B-0D62-4E81-824C-C535D93FFDA5}" type="presParOf" srcId="{68195B88-5D19-4DD8-8CEC-E6EBEF90B7DC}" destId="{37780FAD-A3BC-4708-A339-3AD00AD3F923}" srcOrd="1" destOrd="0" presId="urn:microsoft.com/office/officeart/2005/8/layout/orgChart1"/>
    <dgm:cxn modelId="{1459DB10-0A67-4FC3-BC1B-6A4051EEA6C1}" type="presParOf" srcId="{3A0E9EBB-7FDD-482E-AED0-F31CCA0031AB}" destId="{01AC908C-D6D3-446E-BF94-FED1879FEA33}" srcOrd="1" destOrd="0" presId="urn:microsoft.com/office/officeart/2005/8/layout/orgChart1"/>
    <dgm:cxn modelId="{908B920A-3314-408E-BD09-7F0877FD8976}" type="presParOf" srcId="{01AC908C-D6D3-446E-BF94-FED1879FEA33}" destId="{B5A3CA72-6032-4DE8-AF72-1DC540B9FACB}" srcOrd="0" destOrd="0" presId="urn:microsoft.com/office/officeart/2005/8/layout/orgChart1"/>
    <dgm:cxn modelId="{7E1088B3-7565-4DF9-9F1E-13FE71A28B07}" type="presParOf" srcId="{01AC908C-D6D3-446E-BF94-FED1879FEA33}" destId="{98372A0F-1D1B-4EF9-9753-238CFA383314}" srcOrd="1" destOrd="0" presId="urn:microsoft.com/office/officeart/2005/8/layout/orgChart1"/>
    <dgm:cxn modelId="{89F88286-611B-470C-B07E-5208044B9449}" type="presParOf" srcId="{98372A0F-1D1B-4EF9-9753-238CFA383314}" destId="{77C10E39-85B6-48F3-9670-0166EF69043D}" srcOrd="0" destOrd="0" presId="urn:microsoft.com/office/officeart/2005/8/layout/orgChart1"/>
    <dgm:cxn modelId="{78397234-90B5-4624-B999-FA02B35322FA}" type="presParOf" srcId="{77C10E39-85B6-48F3-9670-0166EF69043D}" destId="{9BFE1577-E7C8-4E4A-8CFD-184274E254C7}" srcOrd="0" destOrd="0" presId="urn:microsoft.com/office/officeart/2005/8/layout/orgChart1"/>
    <dgm:cxn modelId="{1D67B7CC-8946-4202-B2D2-5A9B2362AAFE}" type="presParOf" srcId="{77C10E39-85B6-48F3-9670-0166EF69043D}" destId="{86318E1E-46E2-4FE0-A99C-A423DF7082CE}" srcOrd="1" destOrd="0" presId="urn:microsoft.com/office/officeart/2005/8/layout/orgChart1"/>
    <dgm:cxn modelId="{7CAFA5C6-D634-4B75-986E-AF49293D857E}" type="presParOf" srcId="{98372A0F-1D1B-4EF9-9753-238CFA383314}" destId="{1C6E05F7-9DB9-4F61-93D2-80D0E1EE5E98}" srcOrd="1" destOrd="0" presId="urn:microsoft.com/office/officeart/2005/8/layout/orgChart1"/>
    <dgm:cxn modelId="{9DB1CC84-3436-49DD-AD25-841B0151DC1C}" type="presParOf" srcId="{1C6E05F7-9DB9-4F61-93D2-80D0E1EE5E98}" destId="{29E380AE-4261-426B-8DB2-BF0AE62702DD}" srcOrd="0" destOrd="0" presId="urn:microsoft.com/office/officeart/2005/8/layout/orgChart1"/>
    <dgm:cxn modelId="{BBA4EE57-41CB-49EB-AF3B-14106254D601}" type="presParOf" srcId="{1C6E05F7-9DB9-4F61-93D2-80D0E1EE5E98}" destId="{CDD418DF-1E09-4318-A4B5-F1DB943AD0B1}" srcOrd="1" destOrd="0" presId="urn:microsoft.com/office/officeart/2005/8/layout/orgChart1"/>
    <dgm:cxn modelId="{DFF64E9B-9029-49E4-BA02-98F9DFF4680B}" type="presParOf" srcId="{CDD418DF-1E09-4318-A4B5-F1DB943AD0B1}" destId="{3534C4E8-DD9A-4ECB-84D7-30BC7536FF91}" srcOrd="0" destOrd="0" presId="urn:microsoft.com/office/officeart/2005/8/layout/orgChart1"/>
    <dgm:cxn modelId="{20CACDA0-6038-4724-8CDC-909EB4C1B7F9}" type="presParOf" srcId="{3534C4E8-DD9A-4ECB-84D7-30BC7536FF91}" destId="{1053CB39-21ED-485D-8817-43C4FDD4C2CD}" srcOrd="0" destOrd="0" presId="urn:microsoft.com/office/officeart/2005/8/layout/orgChart1"/>
    <dgm:cxn modelId="{5EDA30C1-894B-4C71-9839-4FAFE4303472}" type="presParOf" srcId="{3534C4E8-DD9A-4ECB-84D7-30BC7536FF91}" destId="{E14AD0CA-F99B-4B7C-BA32-DB5FC4929E6B}" srcOrd="1" destOrd="0" presId="urn:microsoft.com/office/officeart/2005/8/layout/orgChart1"/>
    <dgm:cxn modelId="{4E0E8EE4-750D-49E7-BE08-2D3A3329CE48}" type="presParOf" srcId="{CDD418DF-1E09-4318-A4B5-F1DB943AD0B1}" destId="{39A5FDAE-1833-4D7D-BA1D-3D6BAD5190D0}" srcOrd="1" destOrd="0" presId="urn:microsoft.com/office/officeart/2005/8/layout/orgChart1"/>
    <dgm:cxn modelId="{273CC66F-2762-4F43-91DC-1D0AB51373FD}" type="presParOf" srcId="{CDD418DF-1E09-4318-A4B5-F1DB943AD0B1}" destId="{30951485-33E3-4D82-AB1F-ABD172E7703A}" srcOrd="2" destOrd="0" presId="urn:microsoft.com/office/officeart/2005/8/layout/orgChart1"/>
    <dgm:cxn modelId="{BE83DAFB-FC3C-416B-9722-D2B9872BA910}" type="presParOf" srcId="{1C6E05F7-9DB9-4F61-93D2-80D0E1EE5E98}" destId="{A3226278-900A-47EE-B945-FCD08762D556}" srcOrd="2" destOrd="0" presId="urn:microsoft.com/office/officeart/2005/8/layout/orgChart1"/>
    <dgm:cxn modelId="{53ED0DF1-4DD0-49A2-AE54-CDD5A0A72F6A}" type="presParOf" srcId="{1C6E05F7-9DB9-4F61-93D2-80D0E1EE5E98}" destId="{9045B1A8-2039-4041-A1A5-69DB32AFFE03}" srcOrd="3" destOrd="0" presId="urn:microsoft.com/office/officeart/2005/8/layout/orgChart1"/>
    <dgm:cxn modelId="{430EFCF1-812A-4575-8BEA-771568CA8841}" type="presParOf" srcId="{9045B1A8-2039-4041-A1A5-69DB32AFFE03}" destId="{17A849AE-ED64-4BB3-81F3-F2EEE5D443E4}" srcOrd="0" destOrd="0" presId="urn:microsoft.com/office/officeart/2005/8/layout/orgChart1"/>
    <dgm:cxn modelId="{87EB0B8B-C39C-44BD-B859-C91A04D37F85}" type="presParOf" srcId="{17A849AE-ED64-4BB3-81F3-F2EEE5D443E4}" destId="{CC17E227-7077-4D3A-B5E2-E6513455C1D4}" srcOrd="0" destOrd="0" presId="urn:microsoft.com/office/officeart/2005/8/layout/orgChart1"/>
    <dgm:cxn modelId="{55D2551E-3801-4D5E-BF0C-29ED28A8904F}" type="presParOf" srcId="{17A849AE-ED64-4BB3-81F3-F2EEE5D443E4}" destId="{97B205AB-6D78-498C-86B3-2AE229BCE235}" srcOrd="1" destOrd="0" presId="urn:microsoft.com/office/officeart/2005/8/layout/orgChart1"/>
    <dgm:cxn modelId="{D064B137-7401-4F62-8A00-FACACCFC4364}" type="presParOf" srcId="{9045B1A8-2039-4041-A1A5-69DB32AFFE03}" destId="{7D3E1CB6-21C0-4D61-A7AC-DC6A41AB9B74}" srcOrd="1" destOrd="0" presId="urn:microsoft.com/office/officeart/2005/8/layout/orgChart1"/>
    <dgm:cxn modelId="{477A9416-F773-4E53-97FF-26D5A5141EE6}" type="presParOf" srcId="{9045B1A8-2039-4041-A1A5-69DB32AFFE03}" destId="{94D05C8D-1145-4F2E-9CC4-723B5D59D221}" srcOrd="2" destOrd="0" presId="urn:microsoft.com/office/officeart/2005/8/layout/orgChart1"/>
    <dgm:cxn modelId="{1A95233F-2F28-4399-A964-05EF0ADD0617}" type="presParOf" srcId="{98372A0F-1D1B-4EF9-9753-238CFA383314}" destId="{343083CD-4E51-4407-BE5B-474032A3FB8E}" srcOrd="2" destOrd="0" presId="urn:microsoft.com/office/officeart/2005/8/layout/orgChart1"/>
    <dgm:cxn modelId="{06AB8D87-3047-4524-AF79-E99F11BAFE1B}" type="presParOf" srcId="{01AC908C-D6D3-446E-BF94-FED1879FEA33}" destId="{5FF5E876-BB4A-4020-9425-40123D5ED76E}" srcOrd="2" destOrd="0" presId="urn:microsoft.com/office/officeart/2005/8/layout/orgChart1"/>
    <dgm:cxn modelId="{77DFE16F-2AE4-4DB0-AD4E-6121E8E4F05C}" type="presParOf" srcId="{01AC908C-D6D3-446E-BF94-FED1879FEA33}" destId="{10BE86A2-7DC4-4CE1-8723-858AEC29A88E}" srcOrd="3" destOrd="0" presId="urn:microsoft.com/office/officeart/2005/8/layout/orgChart1"/>
    <dgm:cxn modelId="{9840CD63-9BE3-414E-BF31-7CC824752E7C}" type="presParOf" srcId="{10BE86A2-7DC4-4CE1-8723-858AEC29A88E}" destId="{3B099602-A62F-45D5-A40F-A880A8E285FA}" srcOrd="0" destOrd="0" presId="urn:microsoft.com/office/officeart/2005/8/layout/orgChart1"/>
    <dgm:cxn modelId="{DA72AD30-E271-471B-8AD5-FBE0D365EDEB}" type="presParOf" srcId="{3B099602-A62F-45D5-A40F-A880A8E285FA}" destId="{93F52B74-7D90-4619-855C-8CCB95055C88}" srcOrd="0" destOrd="0" presId="urn:microsoft.com/office/officeart/2005/8/layout/orgChart1"/>
    <dgm:cxn modelId="{18A2F5AC-EAA5-47DF-949F-560FF1B7C80E}" type="presParOf" srcId="{3B099602-A62F-45D5-A40F-A880A8E285FA}" destId="{3DB5D534-8904-4C80-A557-2712E0D4DDB2}" srcOrd="1" destOrd="0" presId="urn:microsoft.com/office/officeart/2005/8/layout/orgChart1"/>
    <dgm:cxn modelId="{328F4C31-DDA7-4DDA-86A9-890FB31D92F9}" type="presParOf" srcId="{10BE86A2-7DC4-4CE1-8723-858AEC29A88E}" destId="{DE3CD14A-193D-402E-A9FD-10BDA867500A}" srcOrd="1" destOrd="0" presId="urn:microsoft.com/office/officeart/2005/8/layout/orgChart1"/>
    <dgm:cxn modelId="{790C1D9B-F58D-4928-B446-AD511A2A5050}" type="presParOf" srcId="{DE3CD14A-193D-402E-A9FD-10BDA867500A}" destId="{93D33649-4913-4DA6-8046-634C8F64F140}" srcOrd="0" destOrd="0" presId="urn:microsoft.com/office/officeart/2005/8/layout/orgChart1"/>
    <dgm:cxn modelId="{C42A6ADD-A5D3-43FD-A2E9-33C1B5CCC424}" type="presParOf" srcId="{DE3CD14A-193D-402E-A9FD-10BDA867500A}" destId="{C8ACC87C-B98D-4C74-80B9-6BBD18AACE5F}" srcOrd="1" destOrd="0" presId="urn:microsoft.com/office/officeart/2005/8/layout/orgChart1"/>
    <dgm:cxn modelId="{B5C7BDFB-CDDE-4739-ACD9-1AFF4174D6BD}" type="presParOf" srcId="{C8ACC87C-B98D-4C74-80B9-6BBD18AACE5F}" destId="{E39024FC-B100-4499-AFDA-D3E9B83064CD}" srcOrd="0" destOrd="0" presId="urn:microsoft.com/office/officeart/2005/8/layout/orgChart1"/>
    <dgm:cxn modelId="{99638678-A931-41B6-8B80-1FB591154281}" type="presParOf" srcId="{E39024FC-B100-4499-AFDA-D3E9B83064CD}" destId="{FAA229E8-8DDF-4EAC-A7B5-15E6BF0D6D5C}" srcOrd="0" destOrd="0" presId="urn:microsoft.com/office/officeart/2005/8/layout/orgChart1"/>
    <dgm:cxn modelId="{C210D8B0-AA89-427A-8F9F-3C700F627AB2}" type="presParOf" srcId="{E39024FC-B100-4499-AFDA-D3E9B83064CD}" destId="{1107A5E9-C2FC-4D53-A857-699E9E0AC8EC}" srcOrd="1" destOrd="0" presId="urn:microsoft.com/office/officeart/2005/8/layout/orgChart1"/>
    <dgm:cxn modelId="{07B12A21-1DB7-4AC4-A332-77D0991BF4CA}" type="presParOf" srcId="{C8ACC87C-B98D-4C74-80B9-6BBD18AACE5F}" destId="{E60903B1-62E3-4E7C-A01F-1D9CF38234A5}" srcOrd="1" destOrd="0" presId="urn:microsoft.com/office/officeart/2005/8/layout/orgChart1"/>
    <dgm:cxn modelId="{3262A020-C9AE-42C3-88E2-71FF219FA6E3}" type="presParOf" srcId="{C8ACC87C-B98D-4C74-80B9-6BBD18AACE5F}" destId="{66436BCA-EA61-4AD9-9777-6F17D6D24C67}" srcOrd="2" destOrd="0" presId="urn:microsoft.com/office/officeart/2005/8/layout/orgChart1"/>
    <dgm:cxn modelId="{C84E7548-2655-4D45-900B-CE00644495C9}" type="presParOf" srcId="{DE3CD14A-193D-402E-A9FD-10BDA867500A}" destId="{52738E5C-3C0F-40BE-9C1D-90EC0CDA0CEB}" srcOrd="2" destOrd="0" presId="urn:microsoft.com/office/officeart/2005/8/layout/orgChart1"/>
    <dgm:cxn modelId="{016B7CCE-136C-4143-BC1F-49CE73E5D2D4}" type="presParOf" srcId="{DE3CD14A-193D-402E-A9FD-10BDA867500A}" destId="{394E6955-3C2B-4280-9D96-F61E0F90AF65}" srcOrd="3" destOrd="0" presId="urn:microsoft.com/office/officeart/2005/8/layout/orgChart1"/>
    <dgm:cxn modelId="{D71B50C5-0CB3-490A-B666-1905C4DF59CE}" type="presParOf" srcId="{394E6955-3C2B-4280-9D96-F61E0F90AF65}" destId="{1F7F734A-DD82-4084-B455-E7089DE17257}" srcOrd="0" destOrd="0" presId="urn:microsoft.com/office/officeart/2005/8/layout/orgChart1"/>
    <dgm:cxn modelId="{3F951EC3-F791-4523-896D-05EC98BB06A0}" type="presParOf" srcId="{1F7F734A-DD82-4084-B455-E7089DE17257}" destId="{D8B27A23-69E0-4778-97CB-4E6A44B9EA53}" srcOrd="0" destOrd="0" presId="urn:microsoft.com/office/officeart/2005/8/layout/orgChart1"/>
    <dgm:cxn modelId="{02BBFE9D-064F-4113-BC19-A3F528DD087F}" type="presParOf" srcId="{1F7F734A-DD82-4084-B455-E7089DE17257}" destId="{3145790F-797D-4BC5-8F61-44C7D4A1CF5E}" srcOrd="1" destOrd="0" presId="urn:microsoft.com/office/officeart/2005/8/layout/orgChart1"/>
    <dgm:cxn modelId="{B59AFA68-A1B7-4520-A640-C783141A8CEF}" type="presParOf" srcId="{394E6955-3C2B-4280-9D96-F61E0F90AF65}" destId="{717329C8-910F-493C-B1FB-FD6F4DE50637}" srcOrd="1" destOrd="0" presId="urn:microsoft.com/office/officeart/2005/8/layout/orgChart1"/>
    <dgm:cxn modelId="{120B4A1A-6FA8-422E-960E-ABD28B23B6BE}" type="presParOf" srcId="{394E6955-3C2B-4280-9D96-F61E0F90AF65}" destId="{6395C230-7720-4957-8090-4F7AC9EFA2AF}" srcOrd="2" destOrd="0" presId="urn:microsoft.com/office/officeart/2005/8/layout/orgChart1"/>
    <dgm:cxn modelId="{EE84CFA5-8D97-4552-83F3-E5B71EE3C729}" type="presParOf" srcId="{10BE86A2-7DC4-4CE1-8723-858AEC29A88E}" destId="{17CAF2A1-6A15-4AA4-A63A-8C1CFE90C074}" srcOrd="2" destOrd="0" presId="urn:microsoft.com/office/officeart/2005/8/layout/orgChart1"/>
    <dgm:cxn modelId="{2006C821-27D3-4167-9C81-EFC1001EC771}" type="presParOf" srcId="{01AC908C-D6D3-446E-BF94-FED1879FEA33}" destId="{2656F3A3-D6B1-496B-89A8-81F4F005FD17}" srcOrd="4" destOrd="0" presId="urn:microsoft.com/office/officeart/2005/8/layout/orgChart1"/>
    <dgm:cxn modelId="{D8480FA2-A13A-4442-A774-9DC4D24D3195}" type="presParOf" srcId="{01AC908C-D6D3-446E-BF94-FED1879FEA33}" destId="{6C377795-6A4F-4F49-93AA-CF6E6773C789}" srcOrd="5" destOrd="0" presId="urn:microsoft.com/office/officeart/2005/8/layout/orgChart1"/>
    <dgm:cxn modelId="{CD777335-0174-4162-9974-000A424E19B2}" type="presParOf" srcId="{6C377795-6A4F-4F49-93AA-CF6E6773C789}" destId="{9086C354-942E-4C23-AF4D-0FE6593E5B73}" srcOrd="0" destOrd="0" presId="urn:microsoft.com/office/officeart/2005/8/layout/orgChart1"/>
    <dgm:cxn modelId="{CCE25661-64A0-4700-8697-59759D49504E}" type="presParOf" srcId="{9086C354-942E-4C23-AF4D-0FE6593E5B73}" destId="{CB0F9422-DD03-43BD-8EF0-9496541838D2}" srcOrd="0" destOrd="0" presId="urn:microsoft.com/office/officeart/2005/8/layout/orgChart1"/>
    <dgm:cxn modelId="{14A5027B-41B3-4FF2-AE2D-1DD4FA4EC78E}" type="presParOf" srcId="{9086C354-942E-4C23-AF4D-0FE6593E5B73}" destId="{14FDD5E1-704C-447D-A6A2-EF53E82215B3}" srcOrd="1" destOrd="0" presId="urn:microsoft.com/office/officeart/2005/8/layout/orgChart1"/>
    <dgm:cxn modelId="{D45872CD-79C6-4779-940F-8D2DC1CD04FE}" type="presParOf" srcId="{6C377795-6A4F-4F49-93AA-CF6E6773C789}" destId="{1F5F4A16-935D-4CB0-BC7C-8417AC24F50C}" srcOrd="1" destOrd="0" presId="urn:microsoft.com/office/officeart/2005/8/layout/orgChart1"/>
    <dgm:cxn modelId="{CE2631C6-9964-417C-98E2-94569C69EBF2}" type="presParOf" srcId="{1F5F4A16-935D-4CB0-BC7C-8417AC24F50C}" destId="{A01560FC-44AB-4EFC-9CDA-B21C0DF3430F}" srcOrd="0" destOrd="0" presId="urn:microsoft.com/office/officeart/2005/8/layout/orgChart1"/>
    <dgm:cxn modelId="{ACE83A57-A969-49F9-9D68-33386848D06A}" type="presParOf" srcId="{1F5F4A16-935D-4CB0-BC7C-8417AC24F50C}" destId="{7CA02803-8A78-4FE7-9EB2-4DA92A76BD2B}" srcOrd="1" destOrd="0" presId="urn:microsoft.com/office/officeart/2005/8/layout/orgChart1"/>
    <dgm:cxn modelId="{080BE791-F85B-4F0B-95B8-1252AC227700}" type="presParOf" srcId="{7CA02803-8A78-4FE7-9EB2-4DA92A76BD2B}" destId="{711E2EE9-7193-41D5-AB82-D34D0873027E}" srcOrd="0" destOrd="0" presId="urn:microsoft.com/office/officeart/2005/8/layout/orgChart1"/>
    <dgm:cxn modelId="{4E6896B3-533B-429F-B7A7-E5F696D28A71}" type="presParOf" srcId="{711E2EE9-7193-41D5-AB82-D34D0873027E}" destId="{8FFF1EF5-CB4F-4B7C-B68A-982AC0363E52}" srcOrd="0" destOrd="0" presId="urn:microsoft.com/office/officeart/2005/8/layout/orgChart1"/>
    <dgm:cxn modelId="{89BF98C3-AA93-48C6-A103-38A87F410848}" type="presParOf" srcId="{711E2EE9-7193-41D5-AB82-D34D0873027E}" destId="{254F2564-395B-454B-A0B2-20E3D58CA4D7}" srcOrd="1" destOrd="0" presId="urn:microsoft.com/office/officeart/2005/8/layout/orgChart1"/>
    <dgm:cxn modelId="{C1146CF3-0768-4CC7-81D8-F74F6E98D7D1}" type="presParOf" srcId="{7CA02803-8A78-4FE7-9EB2-4DA92A76BD2B}" destId="{B92A1658-6FE7-4ABF-95D6-B4D9925C34FB}" srcOrd="1" destOrd="0" presId="urn:microsoft.com/office/officeart/2005/8/layout/orgChart1"/>
    <dgm:cxn modelId="{6FB6995C-5DDB-4931-89A5-BA8C3E1E2763}" type="presParOf" srcId="{7CA02803-8A78-4FE7-9EB2-4DA92A76BD2B}" destId="{6F357A26-78EA-4518-A90E-B216F404B2BB}" srcOrd="2" destOrd="0" presId="urn:microsoft.com/office/officeart/2005/8/layout/orgChart1"/>
    <dgm:cxn modelId="{B4A4A554-9821-43A2-92AC-182F0A9A7CAA}" type="presParOf" srcId="{1F5F4A16-935D-4CB0-BC7C-8417AC24F50C}" destId="{C2E34D29-0B86-40B0-9910-7E81E4B0C6DD}" srcOrd="2" destOrd="0" presId="urn:microsoft.com/office/officeart/2005/8/layout/orgChart1"/>
    <dgm:cxn modelId="{C5C0D7A7-5F54-44E1-9CB8-407DAF528631}" type="presParOf" srcId="{1F5F4A16-935D-4CB0-BC7C-8417AC24F50C}" destId="{C44E02A4-BF2E-408D-8C91-C8604B6CB4B7}" srcOrd="3" destOrd="0" presId="urn:microsoft.com/office/officeart/2005/8/layout/orgChart1"/>
    <dgm:cxn modelId="{7653E27F-F9FB-4320-A0BD-2F5241E50965}" type="presParOf" srcId="{C44E02A4-BF2E-408D-8C91-C8604B6CB4B7}" destId="{6C4D3EDF-2303-4590-8EAC-8BEC10196DFA}" srcOrd="0" destOrd="0" presId="urn:microsoft.com/office/officeart/2005/8/layout/orgChart1"/>
    <dgm:cxn modelId="{4C0F7F65-A159-45DC-AB9E-AD6A04E8484F}" type="presParOf" srcId="{6C4D3EDF-2303-4590-8EAC-8BEC10196DFA}" destId="{0D724F4A-2B61-4C3D-9BC4-617F43C70435}" srcOrd="0" destOrd="0" presId="urn:microsoft.com/office/officeart/2005/8/layout/orgChart1"/>
    <dgm:cxn modelId="{287FE818-CE74-4A8A-92E0-C017718E4068}" type="presParOf" srcId="{6C4D3EDF-2303-4590-8EAC-8BEC10196DFA}" destId="{0B5670AE-FFE4-4B6D-96BA-BEBC54D67E9E}" srcOrd="1" destOrd="0" presId="urn:microsoft.com/office/officeart/2005/8/layout/orgChart1"/>
    <dgm:cxn modelId="{AC73BA4B-54C9-4E42-82D5-4A7BEBF4A189}" type="presParOf" srcId="{C44E02A4-BF2E-408D-8C91-C8604B6CB4B7}" destId="{8A5BDADB-AA50-44F1-A23F-ED10CE05D2E4}" srcOrd="1" destOrd="0" presId="urn:microsoft.com/office/officeart/2005/8/layout/orgChart1"/>
    <dgm:cxn modelId="{09C0191E-B1CF-4199-8D3C-120624CEAF31}" type="presParOf" srcId="{C44E02A4-BF2E-408D-8C91-C8604B6CB4B7}" destId="{292B5C34-995A-46B6-9717-396E8DA230DE}" srcOrd="2" destOrd="0" presId="urn:microsoft.com/office/officeart/2005/8/layout/orgChart1"/>
    <dgm:cxn modelId="{41A22E6D-1B1E-43C1-AC41-A3855F79993C}" type="presParOf" srcId="{6C377795-6A4F-4F49-93AA-CF6E6773C789}" destId="{42798F2C-9D24-42BF-8FE1-171276B2E7FC}" srcOrd="2" destOrd="0" presId="urn:microsoft.com/office/officeart/2005/8/layout/orgChart1"/>
    <dgm:cxn modelId="{6D6A8FD3-57DB-477D-8D9C-0C012AAD43F9}" type="presParOf" srcId="{3A0E9EBB-7FDD-482E-AED0-F31CCA0031AB}" destId="{D4C4E112-D824-4F13-BE28-231825815D3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560FC-44AB-4EFC-9CDA-B21C0DF3430F}">
      <dsp:nvSpPr>
        <dsp:cNvPr id="0" name=""/>
        <dsp:cNvSpPr/>
      </dsp:nvSpPr>
      <dsp:spPr>
        <a:xfrm>
          <a:off x="6589420" y="2875654"/>
          <a:ext cx="224200" cy="9508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0870"/>
              </a:lnTo>
              <a:lnTo>
                <a:pt x="224200" y="950870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56F3A3-D6B1-496B-89A8-81F4F005FD17}">
      <dsp:nvSpPr>
        <dsp:cNvPr id="0" name=""/>
        <dsp:cNvSpPr/>
      </dsp:nvSpPr>
      <dsp:spPr>
        <a:xfrm>
          <a:off x="4390403" y="1189756"/>
          <a:ext cx="3148819" cy="498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323"/>
              </a:lnTo>
              <a:lnTo>
                <a:pt x="3148819" y="249323"/>
              </a:lnTo>
              <a:lnTo>
                <a:pt x="3148819" y="49864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33649-4913-4DA6-8046-634C8F64F140}">
      <dsp:nvSpPr>
        <dsp:cNvPr id="0" name=""/>
        <dsp:cNvSpPr/>
      </dsp:nvSpPr>
      <dsp:spPr>
        <a:xfrm>
          <a:off x="3164932" y="2875654"/>
          <a:ext cx="290212" cy="928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301"/>
              </a:lnTo>
              <a:lnTo>
                <a:pt x="290212" y="928301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5E876-BB4A-4020-9425-40123D5ED76E}">
      <dsp:nvSpPr>
        <dsp:cNvPr id="0" name=""/>
        <dsp:cNvSpPr/>
      </dsp:nvSpPr>
      <dsp:spPr>
        <a:xfrm>
          <a:off x="4114735" y="1189756"/>
          <a:ext cx="275668" cy="498646"/>
        </a:xfrm>
        <a:custGeom>
          <a:avLst/>
          <a:gdLst/>
          <a:ahLst/>
          <a:cxnLst/>
          <a:rect l="0" t="0" r="0" b="0"/>
          <a:pathLst>
            <a:path>
              <a:moveTo>
                <a:pt x="275668" y="0"/>
              </a:moveTo>
              <a:lnTo>
                <a:pt x="275668" y="249323"/>
              </a:lnTo>
              <a:lnTo>
                <a:pt x="0" y="249323"/>
              </a:lnTo>
              <a:lnTo>
                <a:pt x="0" y="49864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380AE-4261-426B-8DB2-BF0AE62702DD}">
      <dsp:nvSpPr>
        <dsp:cNvPr id="0" name=""/>
        <dsp:cNvSpPr/>
      </dsp:nvSpPr>
      <dsp:spPr>
        <a:xfrm>
          <a:off x="291781" y="2875654"/>
          <a:ext cx="195967" cy="796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6361"/>
              </a:lnTo>
              <a:lnTo>
                <a:pt x="195967" y="796361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3CA72-6032-4DE8-AF72-1DC540B9FACB}">
      <dsp:nvSpPr>
        <dsp:cNvPr id="0" name=""/>
        <dsp:cNvSpPr/>
      </dsp:nvSpPr>
      <dsp:spPr>
        <a:xfrm>
          <a:off x="1241583" y="1189756"/>
          <a:ext cx="3148819" cy="498646"/>
        </a:xfrm>
        <a:custGeom>
          <a:avLst/>
          <a:gdLst/>
          <a:ahLst/>
          <a:cxnLst/>
          <a:rect l="0" t="0" r="0" b="0"/>
          <a:pathLst>
            <a:path>
              <a:moveTo>
                <a:pt x="3148819" y="0"/>
              </a:moveTo>
              <a:lnTo>
                <a:pt x="3148819" y="249323"/>
              </a:lnTo>
              <a:lnTo>
                <a:pt x="0" y="249323"/>
              </a:lnTo>
              <a:lnTo>
                <a:pt x="0" y="49864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4C13FA-0A5A-4DBB-A142-B6E08DAAC5E7}">
      <dsp:nvSpPr>
        <dsp:cNvPr id="0" name=""/>
        <dsp:cNvSpPr/>
      </dsp:nvSpPr>
      <dsp:spPr>
        <a:xfrm>
          <a:off x="3203150" y="2503"/>
          <a:ext cx="2374505" cy="11872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>
              <a:latin typeface="Arial" panose="020B0604020202020204" pitchFamily="34" charset="0"/>
              <a:cs typeface="Arial" panose="020B0604020202020204" pitchFamily="34" charset="0"/>
            </a:rPr>
            <a:t>El jugador inicia en el menú principal</a:t>
          </a:r>
        </a:p>
      </dsp:txBody>
      <dsp:txXfrm>
        <a:off x="3203150" y="2503"/>
        <a:ext cx="2374505" cy="1187252"/>
      </dsp:txXfrm>
    </dsp:sp>
    <dsp:sp modelId="{9BFE1577-E7C8-4E4A-8CFD-184274E254C7}">
      <dsp:nvSpPr>
        <dsp:cNvPr id="0" name=""/>
        <dsp:cNvSpPr/>
      </dsp:nvSpPr>
      <dsp:spPr>
        <a:xfrm>
          <a:off x="54330" y="1688402"/>
          <a:ext cx="2374505" cy="11872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Inicia Nivel 1</a:t>
          </a:r>
        </a:p>
      </dsp:txBody>
      <dsp:txXfrm>
        <a:off x="54330" y="1688402"/>
        <a:ext cx="2374505" cy="1187252"/>
      </dsp:txXfrm>
    </dsp:sp>
    <dsp:sp modelId="{1053CB39-21ED-485D-8817-43C4FDD4C2CD}">
      <dsp:nvSpPr>
        <dsp:cNvPr id="0" name=""/>
        <dsp:cNvSpPr/>
      </dsp:nvSpPr>
      <dsp:spPr>
        <a:xfrm>
          <a:off x="487749" y="3078390"/>
          <a:ext cx="2374505" cy="11872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Escena del Nivel        jugador, basura,     enemigos, contador. </a:t>
          </a:r>
          <a:endParaRPr lang="es-CO" sz="2200" kern="1200" dirty="0"/>
        </a:p>
      </dsp:txBody>
      <dsp:txXfrm>
        <a:off x="487749" y="3078390"/>
        <a:ext cx="2374505" cy="1187252"/>
      </dsp:txXfrm>
    </dsp:sp>
    <dsp:sp modelId="{93F52B74-7D90-4619-855C-8CCB95055C88}">
      <dsp:nvSpPr>
        <dsp:cNvPr id="0" name=""/>
        <dsp:cNvSpPr/>
      </dsp:nvSpPr>
      <dsp:spPr>
        <a:xfrm>
          <a:off x="2927482" y="1688402"/>
          <a:ext cx="2374505" cy="11872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Recolección de basura</a:t>
          </a:r>
        </a:p>
      </dsp:txBody>
      <dsp:txXfrm>
        <a:off x="2927482" y="1688402"/>
        <a:ext cx="2374505" cy="1187252"/>
      </dsp:txXfrm>
    </dsp:sp>
    <dsp:sp modelId="{FAA229E8-8DDF-4EAC-A7B5-15E6BF0D6D5C}">
      <dsp:nvSpPr>
        <dsp:cNvPr id="0" name=""/>
        <dsp:cNvSpPr/>
      </dsp:nvSpPr>
      <dsp:spPr>
        <a:xfrm>
          <a:off x="3455144" y="3210329"/>
          <a:ext cx="2925841" cy="11872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Cambia el fondo a la medida que se recolecta la basura e incrementa los enemigos</a:t>
          </a:r>
          <a:r>
            <a:rPr lang="es-CO" sz="2000" kern="1200" dirty="0"/>
            <a:t>.</a:t>
          </a:r>
        </a:p>
      </dsp:txBody>
      <dsp:txXfrm>
        <a:off x="3455144" y="3210329"/>
        <a:ext cx="2925841" cy="1187252"/>
      </dsp:txXfrm>
    </dsp:sp>
    <dsp:sp modelId="{CB0F9422-DD03-43BD-8EF0-9496541838D2}">
      <dsp:nvSpPr>
        <dsp:cNvPr id="0" name=""/>
        <dsp:cNvSpPr/>
      </dsp:nvSpPr>
      <dsp:spPr>
        <a:xfrm>
          <a:off x="6351970" y="1688402"/>
          <a:ext cx="2374505" cy="11872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Fin del juego</a:t>
          </a:r>
        </a:p>
      </dsp:txBody>
      <dsp:txXfrm>
        <a:off x="6351970" y="1688402"/>
        <a:ext cx="2374505" cy="1187252"/>
      </dsp:txXfrm>
    </dsp:sp>
    <dsp:sp modelId="{8FFF1EF5-CB4F-4B7C-B68A-982AC0363E52}">
      <dsp:nvSpPr>
        <dsp:cNvPr id="0" name=""/>
        <dsp:cNvSpPr/>
      </dsp:nvSpPr>
      <dsp:spPr>
        <a:xfrm>
          <a:off x="6813621" y="3232899"/>
          <a:ext cx="2374505" cy="11872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Mensaje de victoria y pasa al siguiente nivel o si se desea reiniciar el juego. </a:t>
          </a:r>
        </a:p>
      </dsp:txBody>
      <dsp:txXfrm>
        <a:off x="6813621" y="3232899"/>
        <a:ext cx="2374505" cy="1187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34D29-0B86-40B0-9910-7E81E4B0C6DD}">
      <dsp:nvSpPr>
        <dsp:cNvPr id="0" name=""/>
        <dsp:cNvSpPr/>
      </dsp:nvSpPr>
      <dsp:spPr>
        <a:xfrm>
          <a:off x="5765511" y="1828728"/>
          <a:ext cx="221318" cy="1811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1289"/>
              </a:lnTo>
              <a:lnTo>
                <a:pt x="221318" y="1811289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1560FC-44AB-4EFC-9CDA-B21C0DF3430F}">
      <dsp:nvSpPr>
        <dsp:cNvPr id="0" name=""/>
        <dsp:cNvSpPr/>
      </dsp:nvSpPr>
      <dsp:spPr>
        <a:xfrm>
          <a:off x="5765511" y="1828728"/>
          <a:ext cx="171887" cy="663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798"/>
              </a:lnTo>
              <a:lnTo>
                <a:pt x="171887" y="663798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56F3A3-D6B1-496B-89A8-81F4F005FD17}">
      <dsp:nvSpPr>
        <dsp:cNvPr id="0" name=""/>
        <dsp:cNvSpPr/>
      </dsp:nvSpPr>
      <dsp:spPr>
        <a:xfrm>
          <a:off x="4147327" y="969085"/>
          <a:ext cx="2560807" cy="406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63"/>
              </a:lnTo>
              <a:lnTo>
                <a:pt x="2560807" y="203063"/>
              </a:lnTo>
              <a:lnTo>
                <a:pt x="2560807" y="40612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38E5C-3C0F-40BE-9C1D-90EC0CDA0CEB}">
      <dsp:nvSpPr>
        <dsp:cNvPr id="0" name=""/>
        <dsp:cNvSpPr/>
      </dsp:nvSpPr>
      <dsp:spPr>
        <a:xfrm>
          <a:off x="3009338" y="1745966"/>
          <a:ext cx="215948" cy="1914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4024"/>
              </a:lnTo>
              <a:lnTo>
                <a:pt x="215948" y="1914024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33649-4913-4DA6-8046-634C8F64F140}">
      <dsp:nvSpPr>
        <dsp:cNvPr id="0" name=""/>
        <dsp:cNvSpPr/>
      </dsp:nvSpPr>
      <dsp:spPr>
        <a:xfrm>
          <a:off x="3009338" y="1745966"/>
          <a:ext cx="190014" cy="643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3966"/>
              </a:lnTo>
              <a:lnTo>
                <a:pt x="190014" y="64396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5E876-BB4A-4020-9425-40123D5ED76E}">
      <dsp:nvSpPr>
        <dsp:cNvPr id="0" name=""/>
        <dsp:cNvSpPr/>
      </dsp:nvSpPr>
      <dsp:spPr>
        <a:xfrm>
          <a:off x="3807527" y="969085"/>
          <a:ext cx="339799" cy="406126"/>
        </a:xfrm>
        <a:custGeom>
          <a:avLst/>
          <a:gdLst/>
          <a:ahLst/>
          <a:cxnLst/>
          <a:rect l="0" t="0" r="0" b="0"/>
          <a:pathLst>
            <a:path>
              <a:moveTo>
                <a:pt x="339799" y="0"/>
              </a:moveTo>
              <a:lnTo>
                <a:pt x="339799" y="203063"/>
              </a:lnTo>
              <a:lnTo>
                <a:pt x="0" y="203063"/>
              </a:lnTo>
              <a:lnTo>
                <a:pt x="0" y="40612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26278-900A-47EE-B945-FCD08762D556}">
      <dsp:nvSpPr>
        <dsp:cNvPr id="0" name=""/>
        <dsp:cNvSpPr/>
      </dsp:nvSpPr>
      <dsp:spPr>
        <a:xfrm>
          <a:off x="601634" y="1776377"/>
          <a:ext cx="178946" cy="1869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9476"/>
              </a:lnTo>
              <a:lnTo>
                <a:pt x="178946" y="1869476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380AE-4261-426B-8DB2-BF0AE62702DD}">
      <dsp:nvSpPr>
        <dsp:cNvPr id="0" name=""/>
        <dsp:cNvSpPr/>
      </dsp:nvSpPr>
      <dsp:spPr>
        <a:xfrm>
          <a:off x="601634" y="1776377"/>
          <a:ext cx="159607" cy="627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7977"/>
              </a:lnTo>
              <a:lnTo>
                <a:pt x="159607" y="627977"/>
              </a:lnTo>
            </a:path>
          </a:pathLst>
        </a:cu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3CA72-6032-4DE8-AF72-1DC540B9FACB}">
      <dsp:nvSpPr>
        <dsp:cNvPr id="0" name=""/>
        <dsp:cNvSpPr/>
      </dsp:nvSpPr>
      <dsp:spPr>
        <a:xfrm>
          <a:off x="1375208" y="969085"/>
          <a:ext cx="2772118" cy="406126"/>
        </a:xfrm>
        <a:custGeom>
          <a:avLst/>
          <a:gdLst/>
          <a:ahLst/>
          <a:cxnLst/>
          <a:rect l="0" t="0" r="0" b="0"/>
          <a:pathLst>
            <a:path>
              <a:moveTo>
                <a:pt x="2772118" y="0"/>
              </a:moveTo>
              <a:lnTo>
                <a:pt x="2772118" y="203063"/>
              </a:lnTo>
              <a:lnTo>
                <a:pt x="0" y="203063"/>
              </a:lnTo>
              <a:lnTo>
                <a:pt x="0" y="406126"/>
              </a:lnTo>
            </a:path>
          </a:pathLst>
        </a:custGeom>
        <a:noFill/>
        <a:ln w="254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4C13FA-0A5A-4DBB-A142-B6E08DAAC5E7}">
      <dsp:nvSpPr>
        <dsp:cNvPr id="0" name=""/>
        <dsp:cNvSpPr/>
      </dsp:nvSpPr>
      <dsp:spPr>
        <a:xfrm>
          <a:off x="3180359" y="2117"/>
          <a:ext cx="1933934" cy="96696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>
              <a:latin typeface="Arial" panose="020B0604020202020204" pitchFamily="34" charset="0"/>
              <a:cs typeface="Arial" panose="020B0604020202020204" pitchFamily="34" charset="0"/>
            </a:rPr>
            <a:t>El jugador inicia en el menú principal</a:t>
          </a:r>
        </a:p>
      </dsp:txBody>
      <dsp:txXfrm>
        <a:off x="3180359" y="2117"/>
        <a:ext cx="1933934" cy="966967"/>
      </dsp:txXfrm>
    </dsp:sp>
    <dsp:sp modelId="{9BFE1577-E7C8-4E4A-8CFD-184274E254C7}">
      <dsp:nvSpPr>
        <dsp:cNvPr id="0" name=""/>
        <dsp:cNvSpPr/>
      </dsp:nvSpPr>
      <dsp:spPr>
        <a:xfrm>
          <a:off x="408241" y="1375211"/>
          <a:ext cx="1933934" cy="40116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Inicia Nivel 1</a:t>
          </a:r>
        </a:p>
      </dsp:txBody>
      <dsp:txXfrm>
        <a:off x="408241" y="1375211"/>
        <a:ext cx="1933934" cy="401165"/>
      </dsp:txXfrm>
    </dsp:sp>
    <dsp:sp modelId="{1053CB39-21ED-485D-8817-43C4FDD4C2CD}">
      <dsp:nvSpPr>
        <dsp:cNvPr id="0" name=""/>
        <dsp:cNvSpPr/>
      </dsp:nvSpPr>
      <dsp:spPr>
        <a:xfrm>
          <a:off x="761242" y="1941496"/>
          <a:ext cx="2010808" cy="92571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Parque contaminado </a:t>
          </a:r>
          <a:br>
            <a:rPr lang="es-ES" sz="1600" kern="1200" dirty="0"/>
          </a:br>
          <a:r>
            <a:rPr lang="es-ES" sz="1600" kern="1200" dirty="0"/>
            <a:t>🗑️ Basura por todas partes </a:t>
          </a:r>
          <a:endParaRPr lang="es-CO" sz="2000" kern="1200" dirty="0"/>
        </a:p>
      </dsp:txBody>
      <dsp:txXfrm>
        <a:off x="761242" y="1941496"/>
        <a:ext cx="2010808" cy="925716"/>
      </dsp:txXfrm>
    </dsp:sp>
    <dsp:sp modelId="{CC17E227-7077-4D3A-B5E2-E6513455C1D4}">
      <dsp:nvSpPr>
        <dsp:cNvPr id="0" name=""/>
        <dsp:cNvSpPr/>
      </dsp:nvSpPr>
      <dsp:spPr>
        <a:xfrm>
          <a:off x="780581" y="3162370"/>
          <a:ext cx="1933934" cy="96696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Mensaje</a:t>
          </a:r>
          <a:r>
            <a:rPr lang="es-ES" sz="1800" kern="1200" dirty="0"/>
            <a:t>: devolver esperanza al barrio.</a:t>
          </a:r>
          <a:endParaRPr lang="es-CO" sz="1800" kern="1200" dirty="0"/>
        </a:p>
      </dsp:txBody>
      <dsp:txXfrm>
        <a:off x="780581" y="3162370"/>
        <a:ext cx="1933934" cy="966967"/>
      </dsp:txXfrm>
    </dsp:sp>
    <dsp:sp modelId="{93F52B74-7D90-4619-855C-8CCB95055C88}">
      <dsp:nvSpPr>
        <dsp:cNvPr id="0" name=""/>
        <dsp:cNvSpPr/>
      </dsp:nvSpPr>
      <dsp:spPr>
        <a:xfrm>
          <a:off x="2809791" y="1375211"/>
          <a:ext cx="1995472" cy="37075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Nivel 2</a:t>
          </a:r>
        </a:p>
      </dsp:txBody>
      <dsp:txXfrm>
        <a:off x="2809791" y="1375211"/>
        <a:ext cx="1995472" cy="370754"/>
      </dsp:txXfrm>
    </dsp:sp>
    <dsp:sp modelId="{FAA229E8-8DDF-4EAC-A7B5-15E6BF0D6D5C}">
      <dsp:nvSpPr>
        <dsp:cNvPr id="0" name=""/>
        <dsp:cNvSpPr/>
      </dsp:nvSpPr>
      <dsp:spPr>
        <a:xfrm>
          <a:off x="3199353" y="1927958"/>
          <a:ext cx="2382974" cy="9239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kern="1200" dirty="0"/>
            <a:t>Fábrica Oscura </a:t>
          </a:r>
          <a:br>
            <a:rPr lang="es-CO" sz="1800" kern="1200" dirty="0"/>
          </a:br>
          <a:r>
            <a:rPr lang="es-CO" sz="1800" kern="1200" dirty="0"/>
            <a:t>🏭 Fábrica contamina</a:t>
          </a:r>
          <a:endParaRPr lang="es-CO" sz="2000" kern="1200" dirty="0"/>
        </a:p>
      </dsp:txBody>
      <dsp:txXfrm>
        <a:off x="3199353" y="1927958"/>
        <a:ext cx="2382974" cy="923946"/>
      </dsp:txXfrm>
    </dsp:sp>
    <dsp:sp modelId="{D8B27A23-69E0-4778-97CB-4E6A44B9EA53}">
      <dsp:nvSpPr>
        <dsp:cNvPr id="0" name=""/>
        <dsp:cNvSpPr/>
      </dsp:nvSpPr>
      <dsp:spPr>
        <a:xfrm>
          <a:off x="3225287" y="3176507"/>
          <a:ext cx="2404209" cy="96696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Mensaje: </a:t>
          </a:r>
          <a:r>
            <a:rPr lang="es-ES" sz="1800" b="0" kern="1200" dirty="0"/>
            <a:t>debemos</a:t>
          </a:r>
          <a:r>
            <a:rPr lang="es-ES" sz="1800" b="1" kern="1200" dirty="0"/>
            <a:t> </a:t>
          </a:r>
          <a:r>
            <a:rPr lang="es-ES" sz="1800" kern="1200" dirty="0"/>
            <a:t>descubrir el enemigo.</a:t>
          </a:r>
          <a:endParaRPr lang="es-CO" sz="1800" kern="1200" dirty="0"/>
        </a:p>
      </dsp:txBody>
      <dsp:txXfrm>
        <a:off x="3225287" y="3176507"/>
        <a:ext cx="2404209" cy="966967"/>
      </dsp:txXfrm>
    </dsp:sp>
    <dsp:sp modelId="{CB0F9422-DD03-43BD-8EF0-9496541838D2}">
      <dsp:nvSpPr>
        <dsp:cNvPr id="0" name=""/>
        <dsp:cNvSpPr/>
      </dsp:nvSpPr>
      <dsp:spPr>
        <a:xfrm>
          <a:off x="5529855" y="1375211"/>
          <a:ext cx="2356557" cy="45351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 Nivel 3 fin del juego</a:t>
          </a:r>
        </a:p>
      </dsp:txBody>
      <dsp:txXfrm>
        <a:off x="5529855" y="1375211"/>
        <a:ext cx="2356557" cy="453517"/>
      </dsp:txXfrm>
    </dsp:sp>
    <dsp:sp modelId="{8FFF1EF5-CB4F-4B7C-B68A-982AC0363E52}">
      <dsp:nvSpPr>
        <dsp:cNvPr id="0" name=""/>
        <dsp:cNvSpPr/>
      </dsp:nvSpPr>
      <dsp:spPr>
        <a:xfrm>
          <a:off x="5937398" y="2010412"/>
          <a:ext cx="2847196" cy="9642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kern="1200" dirty="0"/>
            <a:t>Corazón de la Ciudad    🏙️</a:t>
          </a:r>
          <a:r>
            <a:rPr lang="es-CO" sz="1800" b="0" kern="1200" dirty="0"/>
            <a:t>Ciudad contaminada por los ciudadanos.  </a:t>
          </a:r>
          <a:endParaRPr lang="es-CO" sz="1800" kern="1200" dirty="0"/>
        </a:p>
      </dsp:txBody>
      <dsp:txXfrm>
        <a:off x="5937398" y="2010412"/>
        <a:ext cx="2847196" cy="964230"/>
      </dsp:txXfrm>
    </dsp:sp>
    <dsp:sp modelId="{0D724F4A-2B61-4C3D-9BC4-617F43C70435}">
      <dsp:nvSpPr>
        <dsp:cNvPr id="0" name=""/>
        <dsp:cNvSpPr/>
      </dsp:nvSpPr>
      <dsp:spPr>
        <a:xfrm>
          <a:off x="5986830" y="3161654"/>
          <a:ext cx="2721374" cy="95672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kern="1200" dirty="0"/>
            <a:t>Mensaje: </a:t>
          </a:r>
          <a:r>
            <a:rPr lang="es-ES" sz="1800" b="0" kern="1200" dirty="0"/>
            <a:t>Gracias por devolvernos la esperanza.</a:t>
          </a:r>
          <a:br>
            <a:rPr lang="es-CO" sz="1800" b="0" kern="1200" dirty="0"/>
          </a:br>
          <a:endParaRPr lang="es-CO" sz="1800" b="0" kern="1200" dirty="0"/>
        </a:p>
      </dsp:txBody>
      <dsp:txXfrm>
        <a:off x="5986830" y="3161654"/>
        <a:ext cx="2721374" cy="956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ctrTitle"/>
          </p:nvPr>
        </p:nvSpPr>
        <p:spPr>
          <a:xfrm>
            <a:off x="6372225" y="1238251"/>
            <a:ext cx="5181600" cy="246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4000" b="1" i="0" u="none" strike="noStrike" cap="none">
                <a:solidFill>
                  <a:srgbClr val="00206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6372225" y="3879690"/>
            <a:ext cx="5181600" cy="128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rgbClr val="002060"/>
                </a:solidFill>
                <a:latin typeface="Poppins regular" panose="00000500000000000000" pitchFamily="2" charset="0"/>
                <a:ea typeface="Poppins regular" panose="00000500000000000000" pitchFamily="2" charset="0"/>
                <a:cs typeface="Poppins regular" panose="00000500000000000000" pitchFamily="2" charset="0"/>
                <a:sym typeface="Trebuchet M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dirty="0"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6372224" y="6293893"/>
            <a:ext cx="3514726" cy="34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s-CO" dirty="0"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10210799" y="6281903"/>
            <a:ext cx="1343025" cy="35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2EF93A8-AEAF-4948-BAB7-22FDCCD980C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234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>
            <a:spLocks noGrp="1"/>
          </p:cNvSpPr>
          <p:nvPr>
            <p:ph type="body" idx="1"/>
          </p:nvPr>
        </p:nvSpPr>
        <p:spPr>
          <a:xfrm>
            <a:off x="600075" y="1666875"/>
            <a:ext cx="10868025" cy="42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>
                <a:solidFill>
                  <a:schemeClr val="tx2">
                    <a:lumMod val="25000"/>
                  </a:schemeClr>
                </a:solidFill>
                <a:latin typeface="Poppins regular" panose="00000500000000000000" pitchFamily="2" charset="0"/>
                <a:cs typeface="Poppins regular" panose="00000500000000000000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6" name="Google Shape;16;p6"/>
          <p:cNvSpPr txBox="1">
            <a:spLocks noGrp="1"/>
          </p:cNvSpPr>
          <p:nvPr>
            <p:ph type="ftr" idx="11"/>
          </p:nvPr>
        </p:nvSpPr>
        <p:spPr>
          <a:xfrm>
            <a:off x="4256784" y="6328371"/>
            <a:ext cx="2528888" cy="29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s-CO"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sldNum" idx="12"/>
          </p:nvPr>
        </p:nvSpPr>
        <p:spPr>
          <a:xfrm>
            <a:off x="6972300" y="6312198"/>
            <a:ext cx="1685925" cy="29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2EF93A8-AEAF-4948-BAB7-22FDCCD980CD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600075" y="153706"/>
            <a:ext cx="9629775" cy="814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rebuchet MS"/>
              <a:buNone/>
              <a:defRPr sz="3200" b="1" i="0" u="none" strike="noStrike" cap="none" dirty="0">
                <a:solidFill>
                  <a:srgbClr val="00206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96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463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body" idx="1"/>
          </p:nvPr>
        </p:nvSpPr>
        <p:spPr>
          <a:xfrm>
            <a:off x="619123" y="1762125"/>
            <a:ext cx="10782301" cy="428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>
                <a:solidFill>
                  <a:schemeClr val="tx2">
                    <a:lumMod val="25000"/>
                  </a:schemeClr>
                </a:solidFill>
                <a:latin typeface="Poppins regular" panose="00000500000000000000" pitchFamily="2" charset="0"/>
                <a:cs typeface="Poppins regular" panose="00000500000000000000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2" name="Google Shape;22;p8"/>
          <p:cNvSpPr txBox="1">
            <a:spLocks noGrp="1"/>
          </p:cNvSpPr>
          <p:nvPr>
            <p:ph type="ftr" idx="11"/>
          </p:nvPr>
        </p:nvSpPr>
        <p:spPr>
          <a:xfrm>
            <a:off x="3828902" y="6251577"/>
            <a:ext cx="2856609" cy="24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s-CO" dirty="0"/>
          </a:p>
        </p:txBody>
      </p:sp>
      <p:sp>
        <p:nvSpPr>
          <p:cNvPr id="23" name="Google Shape;23;p8"/>
          <p:cNvSpPr txBox="1">
            <a:spLocks noGrp="1"/>
          </p:cNvSpPr>
          <p:nvPr>
            <p:ph type="sldNum" idx="12"/>
          </p:nvPr>
        </p:nvSpPr>
        <p:spPr>
          <a:xfrm>
            <a:off x="6934794" y="6251577"/>
            <a:ext cx="1904406" cy="24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2EF93A8-AEAF-4948-BAB7-22FDCCD980CD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19124" y="153706"/>
            <a:ext cx="9715501" cy="814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349"/>
              </a:buClr>
              <a:buSzPts val="2800"/>
              <a:buFont typeface="Trebuchet MS"/>
              <a:buNone/>
              <a:defRPr sz="3200" b="1" i="0" u="none" strike="noStrike" cap="none">
                <a:solidFill>
                  <a:srgbClr val="000349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 dirty="0"/>
              <a:t>Haga clic para modificar el estilo de título del patrón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72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body" idx="1"/>
          </p:nvPr>
        </p:nvSpPr>
        <p:spPr>
          <a:xfrm>
            <a:off x="609600" y="1676400"/>
            <a:ext cx="5029200" cy="445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>
                <a:solidFill>
                  <a:schemeClr val="tx2">
                    <a:lumMod val="25000"/>
                  </a:schemeClr>
                </a:solidFill>
                <a:latin typeface="Poppins regular" panose="00000500000000000000" pitchFamily="2" charset="0"/>
                <a:cs typeface="Poppins regular" panose="00000500000000000000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00499" y="6270627"/>
            <a:ext cx="2685159" cy="30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s-CO" dirty="0"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6953844" y="6270627"/>
            <a:ext cx="1790106" cy="30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2EF93A8-AEAF-4948-BAB7-22FDCCD980CD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2"/>
          </p:nvPr>
        </p:nvSpPr>
        <p:spPr>
          <a:xfrm>
            <a:off x="5924550" y="1676400"/>
            <a:ext cx="5391150" cy="445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 b="0">
                <a:solidFill>
                  <a:schemeClr val="tx2">
                    <a:lumMod val="25000"/>
                  </a:schemeClr>
                </a:solidFill>
                <a:latin typeface="Poppins regular" panose="00000500000000000000" pitchFamily="2" charset="0"/>
                <a:cs typeface="Poppins regular" panose="00000500000000000000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609600" y="153706"/>
            <a:ext cx="9610726" cy="814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349"/>
              </a:buClr>
              <a:buSzPts val="2800"/>
              <a:buFont typeface="Trebuchet MS"/>
              <a:buNone/>
              <a:defRPr sz="3200" b="1" i="0" u="none" strike="noStrike" cap="none">
                <a:solidFill>
                  <a:srgbClr val="000349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794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ftr" idx="11"/>
          </p:nvPr>
        </p:nvSpPr>
        <p:spPr>
          <a:xfrm>
            <a:off x="4197052" y="6232527"/>
            <a:ext cx="2589909" cy="2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s-CO" dirty="0"/>
          </a:p>
        </p:txBody>
      </p:sp>
      <p:sp>
        <p:nvSpPr>
          <p:cNvPr id="33" name="Google Shape;33;p10"/>
          <p:cNvSpPr txBox="1">
            <a:spLocks noGrp="1"/>
          </p:cNvSpPr>
          <p:nvPr>
            <p:ph type="sldNum" idx="12"/>
          </p:nvPr>
        </p:nvSpPr>
        <p:spPr>
          <a:xfrm>
            <a:off x="7112594" y="6232527"/>
            <a:ext cx="1726606" cy="28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22EF93A8-AEAF-4948-BAB7-22FDCCD980CD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695325" y="153706"/>
            <a:ext cx="9334500" cy="814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349"/>
              </a:buClr>
              <a:buSzPts val="2800"/>
              <a:buFont typeface="Trebuchet MS"/>
              <a:buNone/>
              <a:defRPr sz="3200" b="1" i="0" u="none" strike="noStrike" cap="none">
                <a:solidFill>
                  <a:srgbClr val="000349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882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4"/>
          <p:cNvSpPr txBox="1">
            <a:spLocks noGrp="1"/>
          </p:cNvSpPr>
          <p:nvPr>
            <p:ph type="ftr" idx="11"/>
          </p:nvPr>
        </p:nvSpPr>
        <p:spPr>
          <a:xfrm>
            <a:off x="4714874" y="6261102"/>
            <a:ext cx="2304159" cy="30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s-CO"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7303094" y="6261102"/>
            <a:ext cx="1536106" cy="30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2EF93A8-AEAF-4948-BAB7-22FDCCD980C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30813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1" i="0" u="none" strike="noStrike" cap="none" dirty="0">
          <a:solidFill>
            <a:srgbClr val="00206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068D5-7CCD-1E1C-79DD-964126ED0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2225" y="739488"/>
            <a:ext cx="5668414" cy="2466266"/>
          </a:xfrm>
        </p:spPr>
        <p:txBody>
          <a:bodyPr/>
          <a:lstStyle/>
          <a:p>
            <a:r>
              <a:rPr lang="es-ES" sz="4800" i="0" dirty="0">
                <a:effectLst/>
                <a:latin typeface="Arial" panose="020B0604020202020204" pitchFamily="34" charset="0"/>
              </a:rPr>
              <a:t>EcoQuest: </a:t>
            </a:r>
            <a:br>
              <a:rPr lang="es-ES" sz="4800" i="0" dirty="0">
                <a:effectLst/>
                <a:latin typeface="Arial" panose="020B0604020202020204" pitchFamily="34" charset="0"/>
              </a:rPr>
            </a:br>
            <a:r>
              <a:rPr lang="es-ES" sz="3600" i="0" dirty="0">
                <a:effectLst/>
                <a:latin typeface="Arial" panose="020B0604020202020204" pitchFamily="34" charset="0"/>
              </a:rPr>
              <a:t>U</a:t>
            </a:r>
            <a:r>
              <a:rPr lang="es-ES" sz="3600" dirty="0"/>
              <a:t>na aventura interactiva para salvar el planeta del cambio climático</a:t>
            </a:r>
            <a:endParaRPr lang="es-CO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E9FAD2-F860-5586-E15A-1353FC888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2225" y="3700456"/>
            <a:ext cx="5181600" cy="1740058"/>
          </a:xfrm>
        </p:spPr>
        <p:txBody>
          <a:bodyPr/>
          <a:lstStyle/>
          <a:p>
            <a:pPr lvl="1" algn="l"/>
            <a:r>
              <a:rPr lang="es-US" dirty="0"/>
              <a:t>Presenta:</a:t>
            </a:r>
          </a:p>
          <a:p>
            <a:pPr lvl="1" algn="l"/>
            <a:r>
              <a:rPr lang="es-US" dirty="0"/>
              <a:t>Julio Edilberto Rocha Trujillo</a:t>
            </a:r>
          </a:p>
          <a:p>
            <a:pPr lvl="1" algn="l"/>
            <a:r>
              <a:rPr lang="es-US" dirty="0"/>
              <a:t>Liceth Fernanda Rodríguez Pulido</a:t>
            </a:r>
          </a:p>
          <a:p>
            <a:pPr algn="l"/>
            <a:endParaRPr lang="es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0F59C7-09EB-4AA0-91D4-B03C93372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9622"/>
          <a:stretch/>
        </p:blipFill>
        <p:spPr>
          <a:xfrm>
            <a:off x="9561541" y="5623675"/>
            <a:ext cx="2630459" cy="12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6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653080-A1CB-4E62-85A8-1EFA7C1D4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08" y="4459064"/>
            <a:ext cx="2369704" cy="2087845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4EAF547-BECC-44BF-9E0E-29FEE0E6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110" y="1567102"/>
            <a:ext cx="11481779" cy="28173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s-ES" sz="2800" dirty="0">
                <a:solidFill>
                  <a:schemeClr val="tx1"/>
                </a:solidFill>
                <a:latin typeface="+mn-lt"/>
              </a:rPr>
              <a:t>EcoQuest es un videojuego educativo e interactivo que busca concientizar sobre el cuidado del medio ambiente y el impacto del cambio climático, especialmente dirigido a jóvenes.</a:t>
            </a:r>
          </a:p>
          <a:p>
            <a:pPr marL="114300" indent="0">
              <a:buNone/>
            </a:pPr>
            <a:br>
              <a:rPr lang="es-ES" sz="2800" dirty="0">
                <a:solidFill>
                  <a:schemeClr val="tx1"/>
                </a:solidFill>
                <a:latin typeface="+mn-lt"/>
              </a:rPr>
            </a:br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EcoQuest narra la misión de un joven Eco-Guardián que descubre que la contaminación de su ciudad no es casualidad, sino resultado de una corporación que busca lucrarse a costa de destruir el entorno. </a:t>
            </a:r>
            <a:endParaRPr lang="es-CO" sz="2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96F8889-DD5E-42E4-A98B-C00507FE7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7" y="678331"/>
            <a:ext cx="9629775" cy="814194"/>
          </a:xfrm>
        </p:spPr>
        <p:txBody>
          <a:bodyPr/>
          <a:lstStyle/>
          <a:p>
            <a:r>
              <a:rPr lang="es-419" sz="6000" dirty="0">
                <a:latin typeface="+mj-lt"/>
              </a:rPr>
              <a:t>CONTEXTO</a:t>
            </a:r>
            <a:endParaRPr lang="es-CO" sz="9600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E932F1-546B-4F45-89B7-B3C0E93F8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9622"/>
          <a:stretch/>
        </p:blipFill>
        <p:spPr>
          <a:xfrm>
            <a:off x="9561541" y="5312584"/>
            <a:ext cx="2630459" cy="12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9B92D23-50F8-4C11-BFCA-E10BA65D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04" y="928643"/>
            <a:ext cx="9629775" cy="814194"/>
          </a:xfrm>
        </p:spPr>
        <p:txBody>
          <a:bodyPr/>
          <a:lstStyle/>
          <a:p>
            <a:r>
              <a:rPr lang="es-CO" sz="6000" dirty="0">
                <a:latin typeface="+mj-lt"/>
              </a:rPr>
              <a:t>TECNOLOGIAS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A23D76-2D44-410D-A720-374FDD9B0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9622"/>
          <a:stretch/>
        </p:blipFill>
        <p:spPr>
          <a:xfrm>
            <a:off x="9561541" y="5274887"/>
            <a:ext cx="2630459" cy="12343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15EAD01-5D50-44D8-9CA2-9E24A245561B}"/>
              </a:ext>
            </a:extLst>
          </p:cNvPr>
          <p:cNvSpPr txBox="1"/>
          <p:nvPr/>
        </p:nvSpPr>
        <p:spPr>
          <a:xfrm>
            <a:off x="8915532" y="4702854"/>
            <a:ext cx="3023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Phaser.js: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librería principal donde se desarrolla el juego en 2D.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108C9AE-F7B8-429C-AA3F-A4C114BBA70D}"/>
              </a:ext>
            </a:extLst>
          </p:cNvPr>
          <p:cNvSpPr txBox="1"/>
          <p:nvPr/>
        </p:nvSpPr>
        <p:spPr>
          <a:xfrm>
            <a:off x="5892038" y="4702854"/>
            <a:ext cx="3023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los estilos y lo visual.</a:t>
            </a:r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BC98F1-D9AC-429B-BD7F-C5F3068BF58E}"/>
              </a:ext>
            </a:extLst>
          </p:cNvPr>
          <p:cNvSpPr txBox="1"/>
          <p:nvPr/>
        </p:nvSpPr>
        <p:spPr>
          <a:xfrm>
            <a:off x="3141768" y="4702854"/>
            <a:ext cx="2750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HTML: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y estructura del juego.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E79ECE-2D72-491C-BDDA-5208FA431B54}"/>
              </a:ext>
            </a:extLst>
          </p:cNvPr>
          <p:cNvSpPr txBox="1"/>
          <p:nvPr/>
        </p:nvSpPr>
        <p:spPr>
          <a:xfrm>
            <a:off x="330301" y="4702854"/>
            <a:ext cx="2599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 implementa la</a:t>
            </a:r>
          </a:p>
          <a:p>
            <a:pPr marL="114300" indent="0">
              <a:buNone/>
            </a:pP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lógica del juego y funciones.</a:t>
            </a:r>
          </a:p>
        </p:txBody>
      </p:sp>
      <p:pic>
        <p:nvPicPr>
          <p:cNvPr id="12" name="Picture 2" descr="phaser featured">
            <a:extLst>
              <a:ext uri="{FF2B5EF4-FFF2-40B4-BE49-F238E27FC236}">
                <a16:creationId xmlns:a16="http://schemas.microsoft.com/office/drawing/2014/main" id="{FC0B377F-C3CC-49D0-B493-982485CD8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5" r="23393"/>
          <a:stretch/>
        </p:blipFill>
        <p:spPr bwMode="auto">
          <a:xfrm>
            <a:off x="9454629" y="2728245"/>
            <a:ext cx="1945300" cy="159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F9D1B9-F544-44C3-A2F8-E533683F9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50" y="2416794"/>
            <a:ext cx="2139352" cy="213935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8F783A6-E013-42A5-BDDD-103912B49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04" y="2514161"/>
            <a:ext cx="1829677" cy="182967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124CE91-E17F-45F0-9EC6-3FC60FDE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96" y="2439776"/>
            <a:ext cx="1403154" cy="19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4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B8FA7E7-9C0E-6020-03E5-851B89EE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419" y="4454487"/>
            <a:ext cx="3152326" cy="991051"/>
          </a:xfrm>
        </p:spPr>
        <p:txBody>
          <a:bodyPr>
            <a:noAutofit/>
          </a:bodyPr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Programación: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implementa para la lógica, manejo de códigos.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9B92D23-50F8-4C11-BFCA-E10BA65D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761" y="1136658"/>
            <a:ext cx="9629775" cy="814194"/>
          </a:xfrm>
        </p:spPr>
        <p:txBody>
          <a:bodyPr/>
          <a:lstStyle/>
          <a:p>
            <a:r>
              <a:rPr lang="es-MX" sz="6000" dirty="0">
                <a:latin typeface="Arial" panose="020B0604020202020204" pitchFamily="34" charset="0"/>
                <a:ea typeface="Arial" panose="020B0604020202020204" pitchFamily="34" charset="0"/>
              </a:rPr>
              <a:t>Á</a:t>
            </a:r>
            <a:r>
              <a:rPr lang="es-MX" sz="6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REAS</a:t>
            </a:r>
            <a:br>
              <a:rPr lang="es-CO" sz="6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CO" sz="6000" dirty="0"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D5C50F-B857-4C69-B30A-8A1C0158B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9622"/>
          <a:stretch/>
        </p:blipFill>
        <p:spPr>
          <a:xfrm>
            <a:off x="9561541" y="5256031"/>
            <a:ext cx="2630459" cy="12343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8BF6CC-9D0A-417B-8ADD-C3630B2D7D98}"/>
              </a:ext>
            </a:extLst>
          </p:cNvPr>
          <p:cNvSpPr txBox="1"/>
          <p:nvPr/>
        </p:nvSpPr>
        <p:spPr>
          <a:xfrm>
            <a:off x="8354506" y="4615714"/>
            <a:ext cx="2769123" cy="536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Educación digital</a:t>
            </a:r>
            <a:r>
              <a:rPr lang="es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diseño de aprendizaje a través del juego.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4682060-301B-443B-AA03-5E9F61BBCAB5}"/>
              </a:ext>
            </a:extLst>
          </p:cNvPr>
          <p:cNvSpPr txBox="1"/>
          <p:nvPr/>
        </p:nvSpPr>
        <p:spPr>
          <a:xfrm>
            <a:off x="5234234" y="4615714"/>
            <a:ext cx="2392051" cy="536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Web: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paginas web en navegador.</a:t>
            </a:r>
          </a:p>
        </p:txBody>
      </p:sp>
      <p:pic>
        <p:nvPicPr>
          <p:cNvPr id="1026" name="Picture 2" descr="Imágenes de Programacion web - Descarga gratuita en Freepik">
            <a:extLst>
              <a:ext uri="{FF2B5EF4-FFF2-40B4-BE49-F238E27FC236}">
                <a16:creationId xmlns:a16="http://schemas.microsoft.com/office/drawing/2014/main" id="{3A7D5A91-5950-4EFD-990C-13F354B38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02" y="2243755"/>
            <a:ext cx="2769124" cy="20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erkate Tecnologías - Diferencias entre diseño web y desarrollo web">
            <a:extLst>
              <a:ext uri="{FF2B5EF4-FFF2-40B4-BE49-F238E27FC236}">
                <a16:creationId xmlns:a16="http://schemas.microsoft.com/office/drawing/2014/main" id="{0C71C8DB-542C-437D-B433-8BDACC05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443" y="2338730"/>
            <a:ext cx="2976120" cy="198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 descr="Uso de recursos digitales para la enseñanza del cuidado del agua. – Portal  de noticias de tecnología, Realidad Virtual, Aumentada y Mixta, Videojuegos">
            <a:extLst>
              <a:ext uri="{FF2B5EF4-FFF2-40B4-BE49-F238E27FC236}">
                <a16:creationId xmlns:a16="http://schemas.microsoft.com/office/drawing/2014/main" id="{FE45A145-4447-45CB-B899-98C0604CBE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0FA3701-4CCA-4804-A144-045000555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46" t="4674" r="8304" b="2954"/>
          <a:stretch/>
        </p:blipFill>
        <p:spPr>
          <a:xfrm>
            <a:off x="8584688" y="2301298"/>
            <a:ext cx="1953706" cy="218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9B92D23-50F8-4C11-BFCA-E10BA65D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29" y="339365"/>
            <a:ext cx="10193668" cy="814194"/>
          </a:xfrm>
        </p:spPr>
        <p:txBody>
          <a:bodyPr/>
          <a:lstStyle/>
          <a:p>
            <a:r>
              <a:rPr lang="es-MX" sz="6000" dirty="0">
                <a:latin typeface="Arial" panose="020B0604020202020204" pitchFamily="34" charset="0"/>
              </a:rPr>
              <a:t>DIAGRAMA INFORMACIÓN </a:t>
            </a:r>
            <a:endParaRPr lang="es-CO" sz="6000" dirty="0"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1E53C1-41E5-40E4-BB9F-4E78AFEB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9622"/>
          <a:stretch/>
        </p:blipFill>
        <p:spPr>
          <a:xfrm>
            <a:off x="9561541" y="5284310"/>
            <a:ext cx="2630459" cy="1234325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CD20B017-496B-4A94-87BE-1DA0FC45FB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292433"/>
              </p:ext>
            </p:extLst>
          </p:nvPr>
        </p:nvGraphicFramePr>
        <p:xfrm>
          <a:off x="495429" y="1390870"/>
          <a:ext cx="9374433" cy="4564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7959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E33D979-AB1C-4F39-9057-4FA2EBBD4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82" y="1285271"/>
            <a:ext cx="10546994" cy="45784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3DF32C-D5ED-43F3-9C25-0802E3C76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9622"/>
          <a:stretch/>
        </p:blipFill>
        <p:spPr>
          <a:xfrm>
            <a:off x="9561541" y="5284310"/>
            <a:ext cx="2630459" cy="1234325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191D2EF4-52A8-4528-9177-E04D975F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436511"/>
            <a:ext cx="9629775" cy="814194"/>
          </a:xfrm>
        </p:spPr>
        <p:txBody>
          <a:bodyPr/>
          <a:lstStyle/>
          <a:p>
            <a:r>
              <a:rPr lang="es-CO" sz="6000" dirty="0">
                <a:effectLst/>
                <a:latin typeface="+mj-lt"/>
                <a:ea typeface="Calibri" panose="020F0502020204030204" pitchFamily="34" charset="0"/>
              </a:rPr>
              <a:t>DESARROLLO</a:t>
            </a:r>
            <a:endParaRPr lang="es-CO" sz="6000" dirty="0"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504B794-D23F-4A61-95E8-2A76B5094A6D}"/>
              </a:ext>
            </a:extLst>
          </p:cNvPr>
          <p:cNvSpPr txBox="1"/>
          <p:nvPr/>
        </p:nvSpPr>
        <p:spPr>
          <a:xfrm>
            <a:off x="600075" y="3685880"/>
            <a:ext cx="266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287D9CA-3F06-4B19-8D69-D148E65A8C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0075" y="3339631"/>
            <a:ext cx="308548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es-MX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Imagen1</a:t>
            </a:r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 Diseño del segundo diseño nivel 1</a:t>
            </a:r>
            <a:endParaRPr lang="es-CO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2C3CF30-8D81-4B0C-A690-F5BA340CA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066" y="3429000"/>
            <a:ext cx="308548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tx2">
                    <a:lumMod val="25000"/>
                  </a:schemeClr>
                </a:solidFill>
                <a:latin typeface="Poppins regular" panose="00000500000000000000" pitchFamily="2" charset="0"/>
                <a:ea typeface="Calibri" panose="020F0502020204030204" pitchFamily="34" charset="0"/>
                <a:cs typeface="Poppins regular" panose="00000500000000000000" pitchFamily="2" charset="0"/>
                <a:sym typeface="Arial"/>
              </a:defRPr>
            </a:lvl1pPr>
            <a:lvl2pPr marL="914400" marR="0" lvl="1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800"/>
              </a:spcAft>
              <a:buFont typeface="Arial"/>
              <a:buNone/>
            </a:pPr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Imagen2. Diseño del segundo diseño nivel 2</a:t>
            </a:r>
            <a:endParaRPr lang="es-CO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D4B97F7-85EC-4C8F-8EA3-025353F55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0834" y="5728992"/>
            <a:ext cx="308548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tx2">
                    <a:lumMod val="25000"/>
                  </a:schemeClr>
                </a:solidFill>
                <a:latin typeface="Poppins regular" panose="00000500000000000000" pitchFamily="2" charset="0"/>
                <a:ea typeface="Calibri" panose="020F0502020204030204" pitchFamily="34" charset="0"/>
                <a:cs typeface="Poppins regular" panose="00000500000000000000" pitchFamily="2" charset="0"/>
                <a:sym typeface="Arial"/>
              </a:defRPr>
            </a:lvl1pPr>
            <a:lvl2pPr marL="914400" marR="0" lvl="1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800"/>
              </a:spcAft>
              <a:buFont typeface="Arial"/>
              <a:buNone/>
            </a:pPr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Imagen3. Diseño del segundo diseño nivel 3</a:t>
            </a:r>
            <a:endParaRPr lang="es-CO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798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9B92D23-50F8-4C11-BFCA-E10BA65D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29" y="339365"/>
            <a:ext cx="10193668" cy="814194"/>
          </a:xfrm>
        </p:spPr>
        <p:txBody>
          <a:bodyPr/>
          <a:lstStyle/>
          <a:p>
            <a:r>
              <a:rPr lang="es-MX" sz="6000" dirty="0">
                <a:latin typeface="Arial" panose="020B0604020202020204" pitchFamily="34" charset="0"/>
              </a:rPr>
              <a:t>DIAGRAMA INFORMACIÓN </a:t>
            </a:r>
            <a:endParaRPr lang="es-CO" sz="6000" dirty="0"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1E53C1-41E5-40E4-BB9F-4E78AFEB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9622"/>
          <a:stretch/>
        </p:blipFill>
        <p:spPr>
          <a:xfrm>
            <a:off x="9561541" y="5284310"/>
            <a:ext cx="2630459" cy="1234325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CD20B017-496B-4A94-87BE-1DA0FC45FB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608325"/>
              </p:ext>
            </p:extLst>
          </p:nvPr>
        </p:nvGraphicFramePr>
        <p:xfrm>
          <a:off x="495429" y="1390870"/>
          <a:ext cx="9374433" cy="4564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339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B3DF32C-D5ED-43F3-9C25-0802E3C760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9622"/>
          <a:stretch/>
        </p:blipFill>
        <p:spPr>
          <a:xfrm>
            <a:off x="9561541" y="5284310"/>
            <a:ext cx="2630459" cy="1234325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191D2EF4-52A8-4528-9177-E04D975F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69325"/>
            <a:ext cx="9629775" cy="814194"/>
          </a:xfrm>
        </p:spPr>
        <p:txBody>
          <a:bodyPr/>
          <a:lstStyle/>
          <a:p>
            <a:r>
              <a:rPr lang="es-CO" sz="6000" dirty="0">
                <a:effectLst/>
                <a:latin typeface="+mj-lt"/>
                <a:ea typeface="Calibri" panose="020F0502020204030204" pitchFamily="34" charset="0"/>
              </a:rPr>
              <a:t>DESARROLLO</a:t>
            </a:r>
            <a:endParaRPr lang="es-CO" sz="6000" dirty="0"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504B794-D23F-4A61-95E8-2A76B5094A6D}"/>
              </a:ext>
            </a:extLst>
          </p:cNvPr>
          <p:cNvSpPr txBox="1"/>
          <p:nvPr/>
        </p:nvSpPr>
        <p:spPr>
          <a:xfrm>
            <a:off x="600075" y="3685880"/>
            <a:ext cx="266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BD0AD9-E93B-4FF2-B66D-864E6E399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7" y="986265"/>
            <a:ext cx="4062533" cy="22851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26F9B27-C75F-4B2E-B177-FB96E0617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7" y="3743823"/>
            <a:ext cx="4062533" cy="22851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97CFBE0-CF8B-4D1E-A952-73A801D54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04" y="3653180"/>
            <a:ext cx="3996963" cy="224829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D20E334-1ADA-4BC3-B687-FFDBB7076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950" y="983519"/>
            <a:ext cx="4062532" cy="2285174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1736F6DC-3FF7-47B9-A9BD-92B127348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45" y="3122718"/>
            <a:ext cx="38998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tx2">
                    <a:lumMod val="25000"/>
                  </a:schemeClr>
                </a:solidFill>
                <a:latin typeface="Poppins regular" panose="00000500000000000000" pitchFamily="2" charset="0"/>
                <a:ea typeface="Calibri" panose="020F0502020204030204" pitchFamily="34" charset="0"/>
                <a:cs typeface="Poppins regular" panose="00000500000000000000" pitchFamily="2" charset="0"/>
                <a:sym typeface="Arial"/>
              </a:defRPr>
            </a:lvl1pPr>
            <a:lvl2pPr marL="914400" marR="0" lvl="1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800"/>
              </a:spcAft>
              <a:buFont typeface="Arial"/>
              <a:buNone/>
            </a:pPr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Imagen4. Nivel 1 Parque contaminado y Pablo recoge la basura enfrentándose a los enemigos</a:t>
            </a:r>
            <a:endParaRPr lang="es-CO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90A43351-E57D-4594-85E2-85B264374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950" y="3143269"/>
            <a:ext cx="389987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tx2">
                    <a:lumMod val="25000"/>
                  </a:schemeClr>
                </a:solidFill>
                <a:latin typeface="Poppins regular" panose="00000500000000000000" pitchFamily="2" charset="0"/>
                <a:ea typeface="Calibri" panose="020F0502020204030204" pitchFamily="34" charset="0"/>
                <a:cs typeface="Poppins regular" panose="00000500000000000000" pitchFamily="2" charset="0"/>
                <a:sym typeface="Arial"/>
              </a:defRPr>
            </a:lvl1pPr>
            <a:lvl2pPr marL="914400" marR="0" lvl="1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800"/>
              </a:spcAft>
              <a:buFont typeface="Arial"/>
              <a:buNone/>
            </a:pPr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Imagen5. Nivel 2 Fabrica oscura y contaminada </a:t>
            </a:r>
            <a:endParaRPr lang="es-CO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562D620D-A9A4-4296-9F6C-DDECB00C0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97" y="5826138"/>
            <a:ext cx="4923547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tx2">
                    <a:lumMod val="25000"/>
                  </a:schemeClr>
                </a:solidFill>
                <a:latin typeface="Poppins regular" panose="00000500000000000000" pitchFamily="2" charset="0"/>
                <a:ea typeface="Calibri" panose="020F0502020204030204" pitchFamily="34" charset="0"/>
                <a:cs typeface="Poppins regular" panose="00000500000000000000" pitchFamily="2" charset="0"/>
                <a:sym typeface="Arial"/>
              </a:defRPr>
            </a:lvl1pPr>
            <a:lvl2pPr marL="914400" marR="0" lvl="1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800"/>
              </a:spcAft>
              <a:buFont typeface="Arial"/>
              <a:buNone/>
            </a:pPr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Imagen6. Nivel final el corazón de la ciudad esta contaminado y debe enfrentarse al líder mas grande de los enemigos </a:t>
            </a:r>
            <a:endParaRPr lang="es-CO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E794285-A5A6-4ED7-998A-9B9EA9CD6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738" y="5785530"/>
            <a:ext cx="3899873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tx2">
                    <a:lumMod val="25000"/>
                  </a:schemeClr>
                </a:solidFill>
                <a:latin typeface="Poppins regular" panose="00000500000000000000" pitchFamily="2" charset="0"/>
                <a:ea typeface="Calibri" panose="020F0502020204030204" pitchFamily="34" charset="0"/>
                <a:cs typeface="Poppins regular" panose="00000500000000000000" pitchFamily="2" charset="0"/>
                <a:sym typeface="Arial"/>
              </a:defRPr>
            </a:lvl1pPr>
            <a:lvl2pPr marL="914400" marR="0" lvl="1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800"/>
              </a:spcAft>
              <a:buFont typeface="Arial"/>
              <a:buNone/>
            </a:pPr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Imagen7. permite pausar, continuar y volver al menú principal</a:t>
            </a:r>
            <a:endParaRPr lang="es-CO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857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569945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 PRESENTACIÓN UNISANGIL 2023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UNISANGIL 2023" id="{E144AEB2-A751-4AE7-A32F-0E7FF91C2CD8}" vid="{C5A59DEB-3825-4541-B399-1F721644B9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PRESENTACIÓN UNISANGIL 2023</Template>
  <TotalTime>1457</TotalTime>
  <Words>377</Words>
  <Application>Microsoft Office PowerPoint</Application>
  <PresentationFormat>Panorámica</PresentationFormat>
  <Paragraphs>46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Poppins</vt:lpstr>
      <vt:lpstr>Poppins regular</vt:lpstr>
      <vt:lpstr>Trebuchet MS</vt:lpstr>
      <vt:lpstr>PLANTILLA PRESENTACIÓN UNISANGIL 2023</vt:lpstr>
      <vt:lpstr>EcoQuest:  Una aventura interactiva para salvar el planeta del cambio climático</vt:lpstr>
      <vt:lpstr>CONTEXTO</vt:lpstr>
      <vt:lpstr>TECNOLOGIAS</vt:lpstr>
      <vt:lpstr>ÁREAS </vt:lpstr>
      <vt:lpstr>DIAGRAMA INFORMACIÓN </vt:lpstr>
      <vt:lpstr>DESARROLLO</vt:lpstr>
      <vt:lpstr>DIAGRAMA INFORMACIÓN </vt:lpstr>
      <vt:lpstr>DESARROLLO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DIR MERCADEO Y COMUNICACIONES</dc:creator>
  <cp:lastModifiedBy>LICETH RODRIGUEZ</cp:lastModifiedBy>
  <cp:revision>43</cp:revision>
  <dcterms:created xsi:type="dcterms:W3CDTF">2023-02-21T14:45:31Z</dcterms:created>
  <dcterms:modified xsi:type="dcterms:W3CDTF">2025-11-20T04:07:54Z</dcterms:modified>
</cp:coreProperties>
</file>